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5"/>
  </p:notesMasterIdLst>
  <p:sldIdLst>
    <p:sldId id="256" r:id="rId2"/>
    <p:sldId id="259" r:id="rId3"/>
    <p:sldId id="264" r:id="rId4"/>
    <p:sldId id="260" r:id="rId5"/>
    <p:sldId id="262" r:id="rId6"/>
    <p:sldId id="257" r:id="rId7"/>
    <p:sldId id="263" r:id="rId8"/>
    <p:sldId id="265" r:id="rId9"/>
    <p:sldId id="258" r:id="rId10"/>
    <p:sldId id="268" r:id="rId11"/>
    <p:sldId id="261" r:id="rId12"/>
    <p:sldId id="266" r:id="rId13"/>
    <p:sldId id="267"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16F33B29-3694-40FB-A683-72F37D1E6405}">
          <p14:sldIdLst>
            <p14:sldId id="256"/>
            <p14:sldId id="259"/>
          </p14:sldIdLst>
        </p14:section>
        <p14:section name="What went well" id="{0B1A75FD-5257-411A-BA64-37C5100FDD22}">
          <p14:sldIdLst>
            <p14:sldId id="264"/>
          </p14:sldIdLst>
        </p14:section>
        <p14:section name="ITXg" id="{4CC01DE1-D972-459A-A054-D79FD91D7B5D}">
          <p14:sldIdLst/>
        </p14:section>
        <p14:section name="Do differently today" id="{EFF1E412-D406-44C9-8F26-29B13C981F7D}">
          <p14:sldIdLst>
            <p14:sldId id="260"/>
            <p14:sldId id="262"/>
            <p14:sldId id="257"/>
            <p14:sldId id="263"/>
            <p14:sldId id="265"/>
            <p14:sldId id="258"/>
            <p14:sldId id="268"/>
            <p14:sldId id="261"/>
            <p14:sldId id="266"/>
            <p14:sldId id="26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1C676"/>
    <a:srgbClr val="25252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196" autoAdjust="0"/>
  </p:normalViewPr>
  <p:slideViewPr>
    <p:cSldViewPr snapToGrid="0">
      <p:cViewPr varScale="1">
        <p:scale>
          <a:sx n="84" d="100"/>
          <a:sy n="84" d="100"/>
        </p:scale>
        <p:origin x="629"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5264155276313646E-3"/>
          <c:y val="4.9443682758843158E-2"/>
          <c:w val="0.95550831223022703"/>
          <c:h val="0.85302794221225753"/>
        </c:manualLayout>
      </c:layout>
      <c:scatterChart>
        <c:scatterStyle val="lineMarker"/>
        <c:varyColors val="0"/>
        <c:ser>
          <c:idx val="0"/>
          <c:order val="0"/>
          <c:tx>
            <c:strRef>
              <c:f>Sheet1!$B$1</c:f>
              <c:strCache>
                <c:ptCount val="1"/>
                <c:pt idx="0">
                  <c:v>Business value</c:v>
                </c:pt>
              </c:strCache>
            </c:strRef>
          </c:tx>
          <c:spPr>
            <a:ln w="25400" cap="rnd">
              <a:noFill/>
              <a:round/>
            </a:ln>
            <a:effectLst/>
          </c:spPr>
          <c:marker>
            <c:symbol val="circle"/>
            <c:size val="5"/>
            <c:spPr>
              <a:solidFill>
                <a:srgbClr val="01C676"/>
              </a:solidFill>
              <a:ln w="9525">
                <a:solidFill>
                  <a:schemeClr val="accent1"/>
                </a:solidFill>
              </a:ln>
              <a:effectLst/>
            </c:spPr>
          </c:marker>
          <c:xVal>
            <c:numRef>
              <c:f>Sheet1!$A$2:$A$9</c:f>
              <c:numCache>
                <c:formatCode>General</c:formatCode>
                <c:ptCount val="8"/>
              </c:numCache>
            </c:numRef>
          </c:xVal>
          <c:yVal>
            <c:numRef>
              <c:f>Sheet1!$B$2:$B$9</c:f>
              <c:numCache>
                <c:formatCode>General</c:formatCode>
                <c:ptCount val="8"/>
              </c:numCache>
            </c:numRef>
          </c:yVal>
          <c:smooth val="0"/>
        </c:ser>
        <c:dLbls>
          <c:showLegendKey val="0"/>
          <c:showVal val="0"/>
          <c:showCatName val="0"/>
          <c:showSerName val="0"/>
          <c:showPercent val="0"/>
          <c:showBubbleSize val="0"/>
        </c:dLbls>
        <c:axId val="-547033680"/>
        <c:axId val="-547034224"/>
      </c:scatterChart>
      <c:valAx>
        <c:axId val="-547033680"/>
        <c:scaling>
          <c:orientation val="minMax"/>
          <c:max val="1.5"/>
          <c:min val="-1.5"/>
        </c:scaling>
        <c:delete val="0"/>
        <c:axPos val="b"/>
        <c:title>
          <c:tx>
            <c:rich>
              <a:bodyPr rot="0" spcFirstLastPara="1" vertOverflow="ellipsis" vert="horz" wrap="square" anchor="ctr" anchorCtr="1"/>
              <a:lstStyle/>
              <a:p>
                <a:pPr>
                  <a:defRPr sz="1330" b="0" i="0" u="none" strike="noStrike" kern="1200" baseline="0">
                    <a:solidFill>
                      <a:schemeClr val="bg1"/>
                    </a:solidFill>
                    <a:latin typeface="+mn-lt"/>
                    <a:ea typeface="+mn-ea"/>
                    <a:cs typeface="+mn-cs"/>
                  </a:defRPr>
                </a:pPr>
                <a:r>
                  <a:rPr lang="en-GB" dirty="0" smtClean="0">
                    <a:solidFill>
                      <a:schemeClr val="bg1"/>
                    </a:solidFill>
                  </a:rPr>
                  <a:t>Complexity / effort required</a:t>
                </a:r>
                <a:endParaRPr lang="en-GB" dirty="0">
                  <a:solidFill>
                    <a:schemeClr val="bg1"/>
                  </a:solidFill>
                </a:endParaRPr>
              </a:p>
            </c:rich>
          </c:tx>
          <c:layout>
            <c:manualLayout>
              <c:xMode val="edge"/>
              <c:yMode val="edge"/>
              <c:x val="1.3594352569674607E-2"/>
              <c:y val="0.49550569651219684"/>
            </c:manualLayout>
          </c:layout>
          <c:overlay val="0"/>
          <c:spPr>
            <a:noFill/>
            <a:ln>
              <a:noFill/>
            </a:ln>
            <a:effectLst/>
          </c:spPr>
          <c:txPr>
            <a:bodyPr rot="0" spcFirstLastPara="1" vertOverflow="ellipsis" vert="horz" wrap="square" anchor="ctr" anchorCtr="1"/>
            <a:lstStyle/>
            <a:p>
              <a:pPr>
                <a:defRPr sz="1330" b="0" i="0" u="none" strike="noStrike" kern="1200" baseline="0">
                  <a:solidFill>
                    <a:schemeClr val="bg1"/>
                  </a:solidFill>
                  <a:latin typeface="+mn-lt"/>
                  <a:ea typeface="+mn-ea"/>
                  <a:cs typeface="+mn-cs"/>
                </a:defRPr>
              </a:pPr>
              <a:endParaRPr lang="en-US"/>
            </a:p>
          </c:txPr>
        </c:title>
        <c:numFmt formatCode="General" sourceLinked="1"/>
        <c:majorTickMark val="none"/>
        <c:minorTickMark val="none"/>
        <c:tickLblPos val="none"/>
        <c:spPr>
          <a:noFill/>
          <a:ln w="9525" cap="flat" cmpd="sng" algn="ctr">
            <a:solidFill>
              <a:schemeClr val="tx1">
                <a:lumMod val="25000"/>
                <a:lumOff val="75000"/>
              </a:schemeClr>
            </a:solidFill>
            <a:round/>
            <a:tailEnd type="triangle"/>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47034224"/>
        <c:crosses val="autoZero"/>
        <c:crossBetween val="midCat"/>
        <c:majorUnit val="1"/>
        <c:minorUnit val="1"/>
      </c:valAx>
      <c:valAx>
        <c:axId val="-547034224"/>
        <c:scaling>
          <c:orientation val="minMax"/>
          <c:max val="1.5"/>
          <c:min val="-1.5"/>
        </c:scaling>
        <c:delete val="0"/>
        <c:axPos val="l"/>
        <c:majorGridlines>
          <c:spPr>
            <a:ln w="9525" cap="flat" cmpd="sng" algn="ctr">
              <a:noFill/>
              <a:round/>
            </a:ln>
            <a:effectLst/>
          </c:spPr>
        </c:majorGridlines>
        <c:title>
          <c:tx>
            <c:rich>
              <a:bodyPr rot="-5400000" spcFirstLastPara="1" vertOverflow="ellipsis" vert="horz" wrap="square" anchor="ctr" anchorCtr="1"/>
              <a:lstStyle/>
              <a:p>
                <a:pPr>
                  <a:defRPr sz="1330" b="0" i="0" u="none" strike="noStrike" kern="1200" baseline="0">
                    <a:solidFill>
                      <a:schemeClr val="bg1"/>
                    </a:solidFill>
                    <a:latin typeface="+mn-lt"/>
                    <a:ea typeface="+mn-ea"/>
                    <a:cs typeface="+mn-cs"/>
                  </a:defRPr>
                </a:pPr>
                <a:r>
                  <a:rPr lang="en-GB" dirty="0" smtClean="0">
                    <a:solidFill>
                      <a:schemeClr val="bg1"/>
                    </a:solidFill>
                  </a:rPr>
                  <a:t>Value proposition</a:t>
                </a:r>
                <a:endParaRPr lang="en-GB" dirty="0">
                  <a:solidFill>
                    <a:schemeClr val="bg1"/>
                  </a:solidFill>
                </a:endParaRPr>
              </a:p>
            </c:rich>
          </c:tx>
          <c:layout>
            <c:manualLayout>
              <c:xMode val="edge"/>
              <c:yMode val="edge"/>
              <c:x val="0.43476539395626518"/>
              <c:y val="4.7933287094536835E-2"/>
            </c:manualLayout>
          </c:layout>
          <c:overlay val="0"/>
          <c:spPr>
            <a:noFill/>
            <a:ln>
              <a:noFill/>
            </a:ln>
            <a:effectLst/>
          </c:spPr>
          <c:txPr>
            <a:bodyPr rot="-5400000" spcFirstLastPara="1" vertOverflow="ellipsis" vert="horz" wrap="square" anchor="ctr" anchorCtr="1"/>
            <a:lstStyle/>
            <a:p>
              <a:pPr>
                <a:defRPr sz="1330" b="0" i="0" u="none" strike="noStrike" kern="1200" baseline="0">
                  <a:solidFill>
                    <a:schemeClr val="bg1"/>
                  </a:solidFill>
                  <a:latin typeface="+mn-lt"/>
                  <a:ea typeface="+mn-ea"/>
                  <a:cs typeface="+mn-cs"/>
                </a:defRPr>
              </a:pPr>
              <a:endParaRPr lang="en-US"/>
            </a:p>
          </c:txPr>
        </c:title>
        <c:numFmt formatCode="General" sourceLinked="1"/>
        <c:majorTickMark val="none"/>
        <c:minorTickMark val="none"/>
        <c:tickLblPos val="none"/>
        <c:spPr>
          <a:noFill/>
          <a:ln w="9525" cap="flat" cmpd="sng" algn="ctr">
            <a:solidFill>
              <a:schemeClr val="tx1">
                <a:lumMod val="25000"/>
                <a:lumOff val="75000"/>
              </a:schemeClr>
            </a:solidFill>
            <a:round/>
            <a:tailEnd type="triangle"/>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47033680"/>
        <c:crossesAt val="0"/>
        <c:crossBetween val="midCat"/>
        <c:majorUnit val="1"/>
        <c:minorUnit val="1"/>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5264155276313646E-3"/>
          <c:y val="4.9443682758843158E-2"/>
          <c:w val="0.95550831223022703"/>
          <c:h val="0.85302794221225753"/>
        </c:manualLayout>
      </c:layout>
      <c:scatterChart>
        <c:scatterStyle val="lineMarker"/>
        <c:varyColors val="0"/>
        <c:ser>
          <c:idx val="0"/>
          <c:order val="0"/>
          <c:tx>
            <c:strRef>
              <c:f>Sheet1!$B$1</c:f>
              <c:strCache>
                <c:ptCount val="1"/>
                <c:pt idx="0">
                  <c:v>Business value</c:v>
                </c:pt>
              </c:strCache>
            </c:strRef>
          </c:tx>
          <c:spPr>
            <a:ln w="25400" cap="rnd">
              <a:noFill/>
              <a:round/>
            </a:ln>
            <a:effectLst/>
          </c:spPr>
          <c:marker>
            <c:symbol val="circle"/>
            <c:size val="5"/>
            <c:spPr>
              <a:solidFill>
                <a:srgbClr val="01C676"/>
              </a:solidFill>
              <a:ln w="9525">
                <a:solidFill>
                  <a:schemeClr val="accent1"/>
                </a:solidFill>
              </a:ln>
              <a:effectLst/>
            </c:spPr>
          </c:marker>
          <c:dLbls>
            <c:dLbl>
              <c:idx val="0"/>
              <c:layout/>
              <c:tx>
                <c:rich>
                  <a:bodyPr rot="0" spcFirstLastPara="1" vertOverflow="clip" horzOverflow="clip" vert="horz" wrap="square" lIns="38100" tIns="19050" rIns="38100" bIns="19050" anchor="ctr" anchorCtr="1">
                    <a:spAutoFit/>
                  </a:bodyPr>
                  <a:lstStyle/>
                  <a:p>
                    <a:pPr>
                      <a:defRPr sz="1197" b="0" i="0" u="none" strike="noStrike" kern="1200" baseline="0">
                        <a:solidFill>
                          <a:schemeClr val="dk1">
                            <a:lumMod val="65000"/>
                            <a:lumOff val="35000"/>
                          </a:schemeClr>
                        </a:solidFill>
                        <a:latin typeface="+mn-lt"/>
                        <a:ea typeface="+mn-ea"/>
                        <a:cs typeface="+mn-cs"/>
                      </a:defRPr>
                    </a:pPr>
                    <a:r>
                      <a:rPr lang="en-US" dirty="0" smtClean="0"/>
                      <a:t>Channel</a:t>
                    </a:r>
                    <a:r>
                      <a:rPr lang="en-US" baseline="0" dirty="0" smtClean="0"/>
                      <a:t> building</a:t>
                    </a:r>
                    <a:endParaRPr lang="en-US" dirty="0"/>
                  </a:p>
                </c:rich>
              </c:tx>
              <c:spPr>
                <a:solidFill>
                  <a:prstClr val="white"/>
                </a:solidFill>
                <a:ln>
                  <a:solidFill>
                    <a:prstClr val="black">
                      <a:lumMod val="25000"/>
                      <a:lumOff val="75000"/>
                    </a:prstClr>
                  </a:solidFill>
                </a:ln>
                <a:effectLst/>
              </c:spPr>
              <c:txPr>
                <a:bodyPr rot="0" spcFirstLastPara="1" vertOverflow="clip" horzOverflow="clip" vert="horz" wrap="square" lIns="38100" tIns="19050" rIns="38100" bIns="19050" anchor="ctr" anchorCtr="1">
                  <a:spAutoFit/>
                </a:bodyPr>
                <a:lstStyle/>
                <a:p>
                  <a:pPr>
                    <a:defRPr sz="1197" b="0" i="0" u="none" strike="noStrike" kern="1200" baseline="0">
                      <a:solidFill>
                        <a:schemeClr val="dk1">
                          <a:lumMod val="65000"/>
                          <a:lumOff val="35000"/>
                        </a:schemeClr>
                      </a:solidFill>
                      <a:latin typeface="+mn-lt"/>
                      <a:ea typeface="+mn-ea"/>
                      <a:cs typeface="+mn-cs"/>
                    </a:defRPr>
                  </a:pPr>
                  <a:endParaRPr lang="en-US"/>
                </a:p>
              </c:txPr>
              <c:showLegendKey val="0"/>
              <c:showVal val="1"/>
              <c:showCatName val="1"/>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15:layout/>
                </c:ext>
              </c:extLst>
            </c:dLbl>
            <c:dLbl>
              <c:idx val="1"/>
              <c:layout>
                <c:manualLayout>
                  <c:x val="-1.1458200967217994E-16"/>
                  <c:y val="-4.6432354253700445E-2"/>
                </c:manualLayout>
              </c:layout>
              <c:tx>
                <c:rich>
                  <a:bodyPr rot="0" spcFirstLastPara="1" vertOverflow="clip" horzOverflow="clip" vert="horz" wrap="square" lIns="38100" tIns="19050" rIns="38100" bIns="19050" anchor="ctr" anchorCtr="1">
                    <a:spAutoFit/>
                  </a:bodyPr>
                  <a:lstStyle/>
                  <a:p>
                    <a:pPr>
                      <a:defRPr sz="1197" b="0" i="0" u="none" strike="noStrike" kern="1200" baseline="0">
                        <a:solidFill>
                          <a:schemeClr val="dk1">
                            <a:lumMod val="65000"/>
                            <a:lumOff val="35000"/>
                          </a:schemeClr>
                        </a:solidFill>
                        <a:latin typeface="+mn-lt"/>
                        <a:ea typeface="+mn-ea"/>
                        <a:cs typeface="+mn-cs"/>
                      </a:defRPr>
                    </a:pPr>
                    <a:r>
                      <a:rPr lang="en-US" dirty="0" smtClean="0"/>
                      <a:t>Contract</a:t>
                    </a:r>
                    <a:r>
                      <a:rPr lang="en-US" baseline="0" dirty="0" smtClean="0"/>
                      <a:t> negotiations</a:t>
                    </a:r>
                    <a:endParaRPr lang="en-US" dirty="0"/>
                  </a:p>
                </c:rich>
              </c:tx>
              <c:spPr>
                <a:solidFill>
                  <a:prstClr val="white"/>
                </a:solidFill>
                <a:ln>
                  <a:solidFill>
                    <a:prstClr val="black">
                      <a:lumMod val="25000"/>
                      <a:lumOff val="75000"/>
                    </a:prstClr>
                  </a:solidFill>
                </a:ln>
                <a:effectLst/>
              </c:spPr>
              <c:txPr>
                <a:bodyPr rot="0" spcFirstLastPara="1" vertOverflow="clip" horzOverflow="clip" vert="horz" wrap="square" lIns="38100" tIns="19050" rIns="38100" bIns="19050" anchor="ctr" anchorCtr="1">
                  <a:spAutoFit/>
                </a:bodyPr>
                <a:lstStyle/>
                <a:p>
                  <a:pPr>
                    <a:defRPr sz="1197" b="0" i="0" u="none" strike="noStrike" kern="1200" baseline="0">
                      <a:solidFill>
                        <a:schemeClr val="dk1">
                          <a:lumMod val="65000"/>
                          <a:lumOff val="35000"/>
                        </a:schemeClr>
                      </a:solidFill>
                      <a:latin typeface="+mn-lt"/>
                      <a:ea typeface="+mn-ea"/>
                      <a:cs typeface="+mn-cs"/>
                    </a:defRPr>
                  </a:pPr>
                  <a:endParaRPr lang="en-US"/>
                </a:p>
              </c:txPr>
              <c:showLegendKey val="0"/>
              <c:showVal val="1"/>
              <c:showCatName val="1"/>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15:layout/>
                </c:ext>
              </c:extLst>
            </c:dLbl>
            <c:dLbl>
              <c:idx val="2"/>
              <c:layout/>
              <c:tx>
                <c:rich>
                  <a:bodyPr rot="0" spcFirstLastPara="1" vertOverflow="clip" horzOverflow="clip" vert="horz" wrap="square" lIns="38100" tIns="19050" rIns="38100" bIns="19050" anchor="ctr" anchorCtr="1">
                    <a:spAutoFit/>
                  </a:bodyPr>
                  <a:lstStyle/>
                  <a:p>
                    <a:pPr>
                      <a:defRPr sz="1197" b="0" i="0" u="none" strike="noStrike" kern="1200" baseline="0">
                        <a:solidFill>
                          <a:schemeClr val="dk1">
                            <a:lumMod val="65000"/>
                            <a:lumOff val="35000"/>
                          </a:schemeClr>
                        </a:solidFill>
                        <a:latin typeface="+mn-lt"/>
                        <a:ea typeface="+mn-ea"/>
                        <a:cs typeface="+mn-cs"/>
                      </a:defRPr>
                    </a:pPr>
                    <a:r>
                      <a:rPr lang="en-US" dirty="0" smtClean="0"/>
                      <a:t>Email</a:t>
                    </a:r>
                    <a:r>
                      <a:rPr lang="en-US" baseline="0" dirty="0" smtClean="0"/>
                      <a:t> communication</a:t>
                    </a:r>
                    <a:endParaRPr lang="en-US" dirty="0"/>
                  </a:p>
                </c:rich>
              </c:tx>
              <c:spPr>
                <a:solidFill>
                  <a:prstClr val="white"/>
                </a:solidFill>
                <a:ln>
                  <a:solidFill>
                    <a:prstClr val="black">
                      <a:lumMod val="25000"/>
                      <a:lumOff val="75000"/>
                    </a:prstClr>
                  </a:solidFill>
                </a:ln>
                <a:effectLst/>
              </c:spPr>
              <c:txPr>
                <a:bodyPr rot="0" spcFirstLastPara="1" vertOverflow="clip" horzOverflow="clip" vert="horz" wrap="square" lIns="38100" tIns="19050" rIns="38100" bIns="19050" anchor="ctr" anchorCtr="1">
                  <a:spAutoFit/>
                </a:bodyPr>
                <a:lstStyle/>
                <a:p>
                  <a:pPr>
                    <a:defRPr sz="1197" b="0" i="0" u="none" strike="noStrike" kern="1200" baseline="0">
                      <a:solidFill>
                        <a:schemeClr val="dk1">
                          <a:lumMod val="65000"/>
                          <a:lumOff val="35000"/>
                        </a:schemeClr>
                      </a:solidFill>
                      <a:latin typeface="+mn-lt"/>
                      <a:ea typeface="+mn-ea"/>
                      <a:cs typeface="+mn-cs"/>
                    </a:defRPr>
                  </a:pPr>
                  <a:endParaRPr lang="en-US"/>
                </a:p>
              </c:txPr>
              <c:showLegendKey val="0"/>
              <c:showVal val="1"/>
              <c:showCatName val="1"/>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15:layout/>
                </c:ext>
              </c:extLst>
            </c:dLbl>
            <c:dLbl>
              <c:idx val="3"/>
              <c:layout>
                <c:manualLayout>
                  <c:x val="-2.6708370096925504E-17"/>
                  <c:y val="0"/>
                </c:manualLayout>
              </c:layout>
              <c:tx>
                <c:rich>
                  <a:bodyPr rot="0" spcFirstLastPara="1" vertOverflow="clip" horzOverflow="clip" vert="horz" wrap="square" lIns="38100" tIns="19050" rIns="38100" bIns="19050" anchor="ctr" anchorCtr="1">
                    <a:spAutoFit/>
                  </a:bodyPr>
                  <a:lstStyle/>
                  <a:p>
                    <a:pPr>
                      <a:defRPr sz="1197" b="0" i="0" u="none" strike="noStrike" kern="1200" baseline="0">
                        <a:solidFill>
                          <a:schemeClr val="dk1">
                            <a:lumMod val="65000"/>
                            <a:lumOff val="35000"/>
                          </a:schemeClr>
                        </a:solidFill>
                        <a:latin typeface="+mn-lt"/>
                        <a:ea typeface="+mn-ea"/>
                        <a:cs typeface="+mn-cs"/>
                      </a:defRPr>
                    </a:pPr>
                    <a:r>
                      <a:rPr lang="en-US" dirty="0" smtClean="0"/>
                      <a:t>User</a:t>
                    </a:r>
                    <a:r>
                      <a:rPr lang="en-US" baseline="0" dirty="0" smtClean="0"/>
                      <a:t> interface design</a:t>
                    </a:r>
                    <a:endParaRPr lang="en-US" dirty="0"/>
                  </a:p>
                </c:rich>
              </c:tx>
              <c:spPr>
                <a:solidFill>
                  <a:prstClr val="white"/>
                </a:solidFill>
                <a:ln>
                  <a:solidFill>
                    <a:prstClr val="black">
                      <a:lumMod val="25000"/>
                      <a:lumOff val="75000"/>
                    </a:prstClr>
                  </a:solidFill>
                </a:ln>
                <a:effectLst/>
              </c:spPr>
              <c:txPr>
                <a:bodyPr rot="0" spcFirstLastPara="1" vertOverflow="clip" horzOverflow="clip" vert="horz" wrap="square" lIns="38100" tIns="19050" rIns="38100" bIns="19050" anchor="ctr" anchorCtr="1">
                  <a:spAutoFit/>
                </a:bodyPr>
                <a:lstStyle/>
                <a:p>
                  <a:pPr>
                    <a:defRPr sz="1197" b="0" i="0" u="none" strike="noStrike" kern="1200" baseline="0">
                      <a:solidFill>
                        <a:schemeClr val="dk1">
                          <a:lumMod val="65000"/>
                          <a:lumOff val="35000"/>
                        </a:schemeClr>
                      </a:solidFill>
                      <a:latin typeface="+mn-lt"/>
                      <a:ea typeface="+mn-ea"/>
                      <a:cs typeface="+mn-cs"/>
                    </a:defRPr>
                  </a:pPr>
                  <a:endParaRPr lang="en-US"/>
                </a:p>
              </c:txPr>
              <c:showLegendKey val="0"/>
              <c:showVal val="1"/>
              <c:showCatName val="1"/>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15:layout/>
                </c:ext>
              </c:extLst>
            </c:dLbl>
            <c:dLbl>
              <c:idx val="4"/>
              <c:layout>
                <c:manualLayout>
                  <c:x val="0"/>
                  <c:y val="0.12017785806840116"/>
                </c:manualLayout>
              </c:layout>
              <c:tx>
                <c:rich>
                  <a:bodyPr rot="0" spcFirstLastPara="1" vertOverflow="clip" horzOverflow="clip" vert="horz" wrap="square" lIns="38100" tIns="19050" rIns="38100" bIns="19050" anchor="ctr" anchorCtr="1">
                    <a:spAutoFit/>
                  </a:bodyPr>
                  <a:lstStyle/>
                  <a:p>
                    <a:pPr>
                      <a:defRPr sz="1197" b="0" i="0" u="none" strike="noStrike" kern="1200" baseline="0">
                        <a:solidFill>
                          <a:schemeClr val="dk1">
                            <a:lumMod val="65000"/>
                            <a:lumOff val="35000"/>
                          </a:schemeClr>
                        </a:solidFill>
                        <a:latin typeface="+mn-lt"/>
                        <a:ea typeface="+mn-ea"/>
                        <a:cs typeface="+mn-cs"/>
                      </a:defRPr>
                    </a:pPr>
                    <a:r>
                      <a:rPr lang="en-GB" baseline="0" dirty="0" smtClean="0"/>
                      <a:t>LinkedIn-style contact mgmt. and comm.</a:t>
                    </a:r>
                    <a:endParaRPr lang="en-GB" dirty="0"/>
                  </a:p>
                </c:rich>
              </c:tx>
              <c:spPr>
                <a:solidFill>
                  <a:prstClr val="white"/>
                </a:solidFill>
                <a:ln>
                  <a:solidFill>
                    <a:prstClr val="black">
                      <a:lumMod val="25000"/>
                      <a:lumOff val="75000"/>
                    </a:prstClr>
                  </a:solidFill>
                </a:ln>
                <a:effectLst/>
              </c:spPr>
              <c:txPr>
                <a:bodyPr rot="0" spcFirstLastPara="1" vertOverflow="clip" horzOverflow="clip" vert="horz" wrap="square" lIns="38100" tIns="19050" rIns="38100" bIns="19050" anchor="ctr" anchorCtr="1">
                  <a:spAutoFit/>
                </a:bodyPr>
                <a:lstStyle/>
                <a:p>
                  <a:pPr>
                    <a:defRPr sz="1197" b="0" i="0" u="none" strike="noStrike" kern="1200" baseline="0">
                      <a:solidFill>
                        <a:schemeClr val="dk1">
                          <a:lumMod val="65000"/>
                          <a:lumOff val="35000"/>
                        </a:schemeClr>
                      </a:solidFill>
                      <a:latin typeface="+mn-lt"/>
                      <a:ea typeface="+mn-ea"/>
                      <a:cs typeface="+mn-cs"/>
                    </a:defRPr>
                  </a:pPr>
                  <a:endParaRPr lang="en-US"/>
                </a:p>
              </c:txPr>
              <c:showLegendKey val="0"/>
              <c:showVal val="1"/>
              <c:showCatName val="1"/>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15:layout/>
                </c:ext>
              </c:extLst>
            </c:dLbl>
            <c:dLbl>
              <c:idx val="5"/>
              <c:layout>
                <c:manualLayout>
                  <c:x val="0"/>
                  <c:y val="4.6432354253700445E-2"/>
                </c:manualLayout>
              </c:layout>
              <c:tx>
                <c:rich>
                  <a:bodyPr rot="0" spcFirstLastPara="1" vertOverflow="clip" horzOverflow="clip" vert="horz" wrap="square" lIns="38100" tIns="19050" rIns="38100" bIns="19050" anchor="ctr" anchorCtr="1">
                    <a:spAutoFit/>
                  </a:bodyPr>
                  <a:lstStyle/>
                  <a:p>
                    <a:pPr>
                      <a:defRPr sz="1197" b="0" i="0" u="none" strike="noStrike" kern="1200" baseline="0">
                        <a:solidFill>
                          <a:schemeClr val="dk1">
                            <a:lumMod val="65000"/>
                            <a:lumOff val="35000"/>
                          </a:schemeClr>
                        </a:solidFill>
                        <a:latin typeface="+mn-lt"/>
                        <a:ea typeface="+mn-ea"/>
                        <a:cs typeface="+mn-cs"/>
                      </a:defRPr>
                    </a:pPr>
                    <a:r>
                      <a:rPr lang="en-US" dirty="0" smtClean="0"/>
                      <a:t>Video</a:t>
                    </a:r>
                    <a:r>
                      <a:rPr lang="en-US" baseline="0" dirty="0" smtClean="0"/>
                      <a:t> content delivery</a:t>
                    </a:r>
                    <a:endParaRPr lang="en-US" dirty="0"/>
                  </a:p>
                </c:rich>
              </c:tx>
              <c:spPr>
                <a:solidFill>
                  <a:prstClr val="white"/>
                </a:solidFill>
                <a:ln>
                  <a:solidFill>
                    <a:prstClr val="black">
                      <a:lumMod val="25000"/>
                      <a:lumOff val="75000"/>
                    </a:prstClr>
                  </a:solidFill>
                </a:ln>
                <a:effectLst/>
              </c:spPr>
              <c:txPr>
                <a:bodyPr rot="0" spcFirstLastPara="1" vertOverflow="clip" horzOverflow="clip" vert="horz" wrap="square" lIns="38100" tIns="19050" rIns="38100" bIns="19050" anchor="ctr" anchorCtr="1">
                  <a:spAutoFit/>
                </a:bodyPr>
                <a:lstStyle/>
                <a:p>
                  <a:pPr>
                    <a:defRPr sz="1197" b="0" i="0" u="none" strike="noStrike" kern="1200" baseline="0">
                      <a:solidFill>
                        <a:schemeClr val="dk1">
                          <a:lumMod val="65000"/>
                          <a:lumOff val="35000"/>
                        </a:schemeClr>
                      </a:solidFill>
                      <a:latin typeface="+mn-lt"/>
                      <a:ea typeface="+mn-ea"/>
                      <a:cs typeface="+mn-cs"/>
                    </a:defRPr>
                  </a:pPr>
                  <a:endParaRPr lang="en-US"/>
                </a:p>
              </c:txPr>
              <c:showLegendKey val="0"/>
              <c:showVal val="1"/>
              <c:showCatName val="1"/>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15:layout/>
                </c:ext>
              </c:extLst>
            </c:dLbl>
            <c:dLbl>
              <c:idx val="6"/>
              <c:layout>
                <c:manualLayout>
                  <c:x val="4.6416234230206247E-3"/>
                  <c:y val="6.2820243990300603E-2"/>
                </c:manualLayout>
              </c:layout>
              <c:tx>
                <c:rich>
                  <a:bodyPr rot="0" spcFirstLastPara="1" vertOverflow="clip" horzOverflow="clip" vert="horz" wrap="square" lIns="38100" tIns="19050" rIns="38100" bIns="19050" anchor="ctr" anchorCtr="1">
                    <a:spAutoFit/>
                  </a:bodyPr>
                  <a:lstStyle/>
                  <a:p>
                    <a:pPr>
                      <a:defRPr sz="1197" b="0" i="0" u="none" strike="noStrike" kern="1200" baseline="0">
                        <a:solidFill>
                          <a:schemeClr val="dk1">
                            <a:lumMod val="65000"/>
                            <a:lumOff val="35000"/>
                          </a:schemeClr>
                        </a:solidFill>
                        <a:latin typeface="+mn-lt"/>
                        <a:ea typeface="+mn-ea"/>
                        <a:cs typeface="+mn-cs"/>
                      </a:defRPr>
                    </a:pPr>
                    <a:r>
                      <a:rPr lang="en-US" dirty="0" smtClean="0"/>
                      <a:t>User</a:t>
                    </a:r>
                    <a:r>
                      <a:rPr lang="en-US" baseline="0" dirty="0" smtClean="0"/>
                      <a:t> </a:t>
                    </a:r>
                    <a:r>
                      <a:rPr lang="en-US" baseline="0" dirty="0" err="1" smtClean="0"/>
                      <a:t>mgmt</a:t>
                    </a:r>
                    <a:endParaRPr lang="en-US" dirty="0"/>
                  </a:p>
                </c:rich>
              </c:tx>
              <c:spPr>
                <a:solidFill>
                  <a:prstClr val="white"/>
                </a:solidFill>
                <a:ln>
                  <a:solidFill>
                    <a:prstClr val="black">
                      <a:lumMod val="25000"/>
                      <a:lumOff val="75000"/>
                    </a:prstClr>
                  </a:solidFill>
                </a:ln>
                <a:effectLst/>
              </c:spPr>
              <c:txPr>
                <a:bodyPr rot="0" spcFirstLastPara="1" vertOverflow="clip" horzOverflow="clip" vert="horz" wrap="square" lIns="38100" tIns="19050" rIns="38100" bIns="19050" anchor="ctr" anchorCtr="1">
                  <a:spAutoFit/>
                </a:bodyPr>
                <a:lstStyle/>
                <a:p>
                  <a:pPr>
                    <a:defRPr sz="1197" b="0" i="0" u="none" strike="noStrike" kern="1200" baseline="0">
                      <a:solidFill>
                        <a:schemeClr val="dk1">
                          <a:lumMod val="65000"/>
                          <a:lumOff val="35000"/>
                        </a:schemeClr>
                      </a:solidFill>
                      <a:latin typeface="+mn-lt"/>
                      <a:ea typeface="+mn-ea"/>
                      <a:cs typeface="+mn-cs"/>
                    </a:defRPr>
                  </a:pPr>
                  <a:endParaRPr lang="en-US"/>
                </a:p>
              </c:txPr>
              <c:showLegendKey val="0"/>
              <c:showVal val="1"/>
              <c:showCatName val="1"/>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15:layout/>
                </c:ext>
              </c:extLst>
            </c:dLbl>
            <c:dLbl>
              <c:idx val="7"/>
              <c:layout>
                <c:manualLayout>
                  <c:x val="9.2832468460413067E-3"/>
                  <c:y val="-5.007352907481967E-17"/>
                </c:manualLayout>
              </c:layout>
              <c:tx>
                <c:rich>
                  <a:bodyPr rot="0" spcFirstLastPara="1" vertOverflow="clip" horzOverflow="clip" vert="horz" wrap="square" lIns="38100" tIns="19050" rIns="38100" bIns="19050" anchor="ctr" anchorCtr="1">
                    <a:spAutoFit/>
                  </a:bodyPr>
                  <a:lstStyle/>
                  <a:p>
                    <a:pPr>
                      <a:defRPr sz="1197" b="0" i="0" u="none" strike="noStrike" kern="1200" baseline="0">
                        <a:solidFill>
                          <a:schemeClr val="dk1">
                            <a:lumMod val="65000"/>
                            <a:lumOff val="35000"/>
                          </a:schemeClr>
                        </a:solidFill>
                        <a:latin typeface="+mn-lt"/>
                        <a:ea typeface="+mn-ea"/>
                        <a:cs typeface="+mn-cs"/>
                      </a:defRPr>
                    </a:pPr>
                    <a:r>
                      <a:rPr lang="en-US" dirty="0" smtClean="0"/>
                      <a:t>Market niche</a:t>
                    </a:r>
                    <a:r>
                      <a:rPr lang="en-US" baseline="0" dirty="0" smtClean="0"/>
                      <a:t> content</a:t>
                    </a:r>
                    <a:endParaRPr lang="en-US" dirty="0"/>
                  </a:p>
                </c:rich>
              </c:tx>
              <c:spPr>
                <a:solidFill>
                  <a:prstClr val="white"/>
                </a:solidFill>
                <a:ln>
                  <a:solidFill>
                    <a:prstClr val="black">
                      <a:lumMod val="25000"/>
                      <a:lumOff val="75000"/>
                    </a:prstClr>
                  </a:solidFill>
                </a:ln>
                <a:effectLst/>
              </c:spPr>
              <c:txPr>
                <a:bodyPr rot="0" spcFirstLastPara="1" vertOverflow="clip" horzOverflow="clip" vert="horz" wrap="square" lIns="38100" tIns="19050" rIns="38100" bIns="19050" anchor="ctr" anchorCtr="1">
                  <a:spAutoFit/>
                </a:bodyPr>
                <a:lstStyle/>
                <a:p>
                  <a:pPr>
                    <a:defRPr sz="1197" b="0" i="0" u="none" strike="noStrike" kern="1200" baseline="0">
                      <a:solidFill>
                        <a:schemeClr val="dk1">
                          <a:lumMod val="65000"/>
                          <a:lumOff val="35000"/>
                        </a:schemeClr>
                      </a:solidFill>
                      <a:latin typeface="+mn-lt"/>
                      <a:ea typeface="+mn-ea"/>
                      <a:cs typeface="+mn-cs"/>
                    </a:defRPr>
                  </a:pPr>
                  <a:endParaRPr lang="en-US"/>
                </a:p>
              </c:txPr>
              <c:showLegendKey val="0"/>
              <c:showVal val="1"/>
              <c:showCatName val="1"/>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15:layout/>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15:showLeaderLines val="0"/>
              </c:ext>
            </c:extLst>
          </c:dLbls>
          <c:xVal>
            <c:numRef>
              <c:f>Sheet1!$A$2:$A$9</c:f>
              <c:numCache>
                <c:formatCode>General</c:formatCode>
                <c:ptCount val="8"/>
                <c:pt idx="0">
                  <c:v>0.6</c:v>
                </c:pt>
                <c:pt idx="1">
                  <c:v>1</c:v>
                </c:pt>
                <c:pt idx="2">
                  <c:v>-0.8</c:v>
                </c:pt>
                <c:pt idx="3">
                  <c:v>-0.5</c:v>
                </c:pt>
                <c:pt idx="4">
                  <c:v>0.4</c:v>
                </c:pt>
                <c:pt idx="5">
                  <c:v>1</c:v>
                </c:pt>
                <c:pt idx="6">
                  <c:v>0.8</c:v>
                </c:pt>
                <c:pt idx="7">
                  <c:v>0</c:v>
                </c:pt>
              </c:numCache>
            </c:numRef>
          </c:xVal>
          <c:yVal>
            <c:numRef>
              <c:f>Sheet1!$B$2:$B$9</c:f>
              <c:numCache>
                <c:formatCode>General</c:formatCode>
                <c:ptCount val="8"/>
                <c:pt idx="0">
                  <c:v>0.8</c:v>
                </c:pt>
                <c:pt idx="1">
                  <c:v>1</c:v>
                </c:pt>
                <c:pt idx="2">
                  <c:v>-1</c:v>
                </c:pt>
                <c:pt idx="3">
                  <c:v>-0.5</c:v>
                </c:pt>
                <c:pt idx="4">
                  <c:v>-0.2</c:v>
                </c:pt>
                <c:pt idx="5">
                  <c:v>0.7</c:v>
                </c:pt>
                <c:pt idx="6">
                  <c:v>-0.9</c:v>
                </c:pt>
                <c:pt idx="7">
                  <c:v>0.4</c:v>
                </c:pt>
              </c:numCache>
            </c:numRef>
          </c:yVal>
          <c:smooth val="0"/>
        </c:ser>
        <c:dLbls>
          <c:showLegendKey val="0"/>
          <c:showVal val="0"/>
          <c:showCatName val="0"/>
          <c:showSerName val="0"/>
          <c:showPercent val="0"/>
          <c:showBubbleSize val="0"/>
        </c:dLbls>
        <c:axId val="-547038032"/>
        <c:axId val="-547037488"/>
      </c:scatterChart>
      <c:valAx>
        <c:axId val="-547038032"/>
        <c:scaling>
          <c:orientation val="minMax"/>
          <c:max val="1.5"/>
          <c:min val="-1.5"/>
        </c:scaling>
        <c:delete val="0"/>
        <c:axPos val="b"/>
        <c:title>
          <c:tx>
            <c:rich>
              <a:bodyPr rot="0" spcFirstLastPara="1" vertOverflow="ellipsis" vert="horz" wrap="square" anchor="ctr" anchorCtr="1"/>
              <a:lstStyle/>
              <a:p>
                <a:pPr>
                  <a:defRPr sz="1330" b="0" i="0" u="none" strike="noStrike" kern="1200" baseline="0">
                    <a:solidFill>
                      <a:schemeClr val="bg1"/>
                    </a:solidFill>
                    <a:latin typeface="+mn-lt"/>
                    <a:ea typeface="+mn-ea"/>
                    <a:cs typeface="+mn-cs"/>
                  </a:defRPr>
                </a:pPr>
                <a:r>
                  <a:rPr lang="en-GB" dirty="0" smtClean="0">
                    <a:solidFill>
                      <a:schemeClr val="bg1"/>
                    </a:solidFill>
                  </a:rPr>
                  <a:t>Complexity / effort required</a:t>
                </a:r>
                <a:endParaRPr lang="en-GB" dirty="0">
                  <a:solidFill>
                    <a:schemeClr val="bg1"/>
                  </a:solidFill>
                </a:endParaRPr>
              </a:p>
            </c:rich>
          </c:tx>
          <c:layout>
            <c:manualLayout>
              <c:xMode val="edge"/>
              <c:yMode val="edge"/>
              <c:x val="1.3594352569674617E-2"/>
              <c:y val="0.49277438155609682"/>
            </c:manualLayout>
          </c:layout>
          <c:overlay val="0"/>
          <c:spPr>
            <a:noFill/>
            <a:ln>
              <a:noFill/>
            </a:ln>
            <a:effectLst/>
          </c:spPr>
          <c:txPr>
            <a:bodyPr rot="0" spcFirstLastPara="1" vertOverflow="ellipsis" vert="horz" wrap="square" anchor="ctr" anchorCtr="1"/>
            <a:lstStyle/>
            <a:p>
              <a:pPr>
                <a:defRPr sz="1330" b="0" i="0" u="none" strike="noStrike" kern="1200" baseline="0">
                  <a:solidFill>
                    <a:schemeClr val="bg1"/>
                  </a:solidFill>
                  <a:latin typeface="+mn-lt"/>
                  <a:ea typeface="+mn-ea"/>
                  <a:cs typeface="+mn-cs"/>
                </a:defRPr>
              </a:pPr>
              <a:endParaRPr lang="en-US"/>
            </a:p>
          </c:txPr>
        </c:title>
        <c:numFmt formatCode="General" sourceLinked="1"/>
        <c:majorTickMark val="none"/>
        <c:minorTickMark val="none"/>
        <c:tickLblPos val="none"/>
        <c:spPr>
          <a:noFill/>
          <a:ln w="9525" cap="flat" cmpd="sng" algn="ctr">
            <a:solidFill>
              <a:schemeClr val="tx1">
                <a:lumMod val="25000"/>
                <a:lumOff val="75000"/>
              </a:schemeClr>
            </a:solidFill>
            <a:round/>
            <a:tailEnd type="triangle"/>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47037488"/>
        <c:crosses val="autoZero"/>
        <c:crossBetween val="midCat"/>
        <c:majorUnit val="1"/>
        <c:minorUnit val="1"/>
      </c:valAx>
      <c:valAx>
        <c:axId val="-547037488"/>
        <c:scaling>
          <c:orientation val="minMax"/>
          <c:max val="1.5"/>
          <c:min val="-1.5"/>
        </c:scaling>
        <c:delete val="0"/>
        <c:axPos val="l"/>
        <c:majorGridlines>
          <c:spPr>
            <a:ln w="9525" cap="flat" cmpd="sng" algn="ctr">
              <a:noFill/>
              <a:round/>
            </a:ln>
            <a:effectLst/>
          </c:spPr>
        </c:majorGridlines>
        <c:title>
          <c:tx>
            <c:rich>
              <a:bodyPr rot="-5400000" spcFirstLastPara="1" vertOverflow="ellipsis" vert="horz" wrap="square" anchor="ctr" anchorCtr="1"/>
              <a:lstStyle/>
              <a:p>
                <a:pPr>
                  <a:defRPr sz="1330" b="0" i="0" u="none" strike="noStrike" kern="1200" baseline="0">
                    <a:solidFill>
                      <a:schemeClr val="bg1"/>
                    </a:solidFill>
                    <a:latin typeface="+mn-lt"/>
                    <a:ea typeface="+mn-ea"/>
                    <a:cs typeface="+mn-cs"/>
                  </a:defRPr>
                </a:pPr>
                <a:r>
                  <a:rPr lang="en-GB" dirty="0" smtClean="0">
                    <a:solidFill>
                      <a:schemeClr val="bg1"/>
                    </a:solidFill>
                  </a:rPr>
                  <a:t>Value proposition</a:t>
                </a:r>
                <a:endParaRPr lang="en-GB" dirty="0">
                  <a:solidFill>
                    <a:schemeClr val="bg1"/>
                  </a:solidFill>
                </a:endParaRPr>
              </a:p>
            </c:rich>
          </c:tx>
          <c:layout>
            <c:manualLayout>
              <c:xMode val="edge"/>
              <c:yMode val="edge"/>
              <c:x val="0.43631260176393871"/>
              <c:y val="4.2470657182336786E-2"/>
            </c:manualLayout>
          </c:layout>
          <c:overlay val="0"/>
          <c:spPr>
            <a:noFill/>
            <a:ln>
              <a:noFill/>
            </a:ln>
            <a:effectLst/>
          </c:spPr>
          <c:txPr>
            <a:bodyPr rot="-5400000" spcFirstLastPara="1" vertOverflow="ellipsis" vert="horz" wrap="square" anchor="ctr" anchorCtr="1"/>
            <a:lstStyle/>
            <a:p>
              <a:pPr>
                <a:defRPr sz="1330" b="0" i="0" u="none" strike="noStrike" kern="1200" baseline="0">
                  <a:solidFill>
                    <a:schemeClr val="bg1"/>
                  </a:solidFill>
                  <a:latin typeface="+mn-lt"/>
                  <a:ea typeface="+mn-ea"/>
                  <a:cs typeface="+mn-cs"/>
                </a:defRPr>
              </a:pPr>
              <a:endParaRPr lang="en-US"/>
            </a:p>
          </c:txPr>
        </c:title>
        <c:numFmt formatCode="General" sourceLinked="1"/>
        <c:majorTickMark val="none"/>
        <c:minorTickMark val="none"/>
        <c:tickLblPos val="none"/>
        <c:spPr>
          <a:noFill/>
          <a:ln w="9525" cap="flat" cmpd="sng" algn="ctr">
            <a:solidFill>
              <a:schemeClr val="tx1">
                <a:lumMod val="25000"/>
                <a:lumOff val="75000"/>
              </a:schemeClr>
            </a:solidFill>
            <a:round/>
            <a:tailEnd type="triangle"/>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47038032"/>
        <c:crossesAt val="0"/>
        <c:crossBetween val="midCat"/>
        <c:majorUnit val="1"/>
        <c:minorUnit val="1"/>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FE8B455-34A6-48C3-985B-298B0BDCBF24}" type="datetimeFigureOut">
              <a:rPr lang="en-GB" smtClean="0"/>
              <a:t>09/07/2014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1684BF8-D28D-4C21-837E-DCB692B0D182}" type="slidenum">
              <a:rPr lang="en-GB" smtClean="0"/>
              <a:t>‹#›</a:t>
            </a:fld>
            <a:endParaRPr lang="en-GB"/>
          </a:p>
        </p:txBody>
      </p:sp>
    </p:spTree>
    <p:extLst>
      <p:ext uri="{BB962C8B-B14F-4D97-AF65-F5344CB8AC3E}">
        <p14:creationId xmlns:p14="http://schemas.microsoft.com/office/powerpoint/2010/main" val="23504770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NI Inception Event, 09/07/2014</a:t>
            </a:r>
            <a:endParaRPr lang="en-GB" dirty="0"/>
          </a:p>
        </p:txBody>
      </p:sp>
      <p:sp>
        <p:nvSpPr>
          <p:cNvPr id="4" name="Slide Number Placeholder 3"/>
          <p:cNvSpPr>
            <a:spLocks noGrp="1"/>
          </p:cNvSpPr>
          <p:nvPr>
            <p:ph type="sldNum" sz="quarter" idx="10"/>
          </p:nvPr>
        </p:nvSpPr>
        <p:spPr/>
        <p:txBody>
          <a:bodyPr/>
          <a:lstStyle/>
          <a:p>
            <a:fld id="{71684BF8-D28D-4C21-837E-DCB692B0D182}" type="slidenum">
              <a:rPr lang="en-GB" smtClean="0"/>
              <a:t>1</a:t>
            </a:fld>
            <a:endParaRPr lang="en-GB"/>
          </a:p>
        </p:txBody>
      </p:sp>
    </p:spTree>
    <p:extLst>
      <p:ext uri="{BB962C8B-B14F-4D97-AF65-F5344CB8AC3E}">
        <p14:creationId xmlns:p14="http://schemas.microsoft.com/office/powerpoint/2010/main" val="20134141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I have worked with</a:t>
            </a:r>
            <a:r>
              <a:rPr lang="en-GB" baseline="0" dirty="0" smtClean="0"/>
              <a:t> a large number of other clients in all sorts of areas: government institutions, retailers, the Danish railway company and a couple of tech </a:t>
            </a:r>
            <a:r>
              <a:rPr lang="en-GB" baseline="0" dirty="0" err="1" smtClean="0"/>
              <a:t>startups</a:t>
            </a:r>
            <a:r>
              <a:rPr lang="en-GB" baseline="0" dirty="0" smtClean="0"/>
              <a:t>. </a:t>
            </a:r>
            <a:r>
              <a:rPr lang="en-GB" baseline="0" dirty="0" err="1" smtClean="0"/>
              <a:t>Oli</a:t>
            </a:r>
            <a:r>
              <a:rPr lang="en-GB" baseline="0" dirty="0" smtClean="0"/>
              <a:t> encouraged me to reflect on how working with these clients was different from working with NDS / Cisco and on what, if anything, Cisco can learn from these companies.</a:t>
            </a:r>
            <a:endParaRPr lang="en-GB" dirty="0"/>
          </a:p>
        </p:txBody>
      </p:sp>
      <p:sp>
        <p:nvSpPr>
          <p:cNvPr id="4" name="Slide Number Placeholder 3"/>
          <p:cNvSpPr>
            <a:spLocks noGrp="1"/>
          </p:cNvSpPr>
          <p:nvPr>
            <p:ph type="sldNum" sz="quarter" idx="10"/>
          </p:nvPr>
        </p:nvSpPr>
        <p:spPr/>
        <p:txBody>
          <a:bodyPr/>
          <a:lstStyle/>
          <a:p>
            <a:fld id="{71684BF8-D28D-4C21-837E-DCB692B0D182}" type="slidenum">
              <a:rPr lang="en-GB" smtClean="0"/>
              <a:t>2</a:t>
            </a:fld>
            <a:endParaRPr lang="en-GB"/>
          </a:p>
        </p:txBody>
      </p:sp>
    </p:spTree>
    <p:extLst>
      <p:ext uri="{BB962C8B-B14F-4D97-AF65-F5344CB8AC3E}">
        <p14:creationId xmlns:p14="http://schemas.microsoft.com/office/powerpoint/2010/main" val="34644468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smtClean="0"/>
              <a:t>Most of the </a:t>
            </a:r>
            <a:r>
              <a:rPr lang="da-DK" dirty="0" err="1" smtClean="0"/>
              <a:t>other</a:t>
            </a:r>
            <a:r>
              <a:rPr lang="da-DK" dirty="0" smtClean="0"/>
              <a:t> </a:t>
            </a:r>
            <a:r>
              <a:rPr lang="da-DK" dirty="0" err="1" smtClean="0"/>
              <a:t>clients</a:t>
            </a:r>
            <a:r>
              <a:rPr lang="da-DK" dirty="0" smtClean="0"/>
              <a:t> I</a:t>
            </a:r>
            <a:r>
              <a:rPr lang="da-DK" baseline="0" dirty="0" smtClean="0"/>
              <a:t> have </a:t>
            </a:r>
            <a:r>
              <a:rPr lang="da-DK" baseline="0" dirty="0" err="1" smtClean="0"/>
              <a:t>worked</a:t>
            </a:r>
            <a:r>
              <a:rPr lang="da-DK" baseline="0" dirty="0" smtClean="0"/>
              <a:t> with have not </a:t>
            </a:r>
            <a:r>
              <a:rPr lang="da-DK" baseline="0" dirty="0" err="1" smtClean="0"/>
              <a:t>been</a:t>
            </a:r>
            <a:r>
              <a:rPr lang="da-DK" baseline="0" dirty="0" smtClean="0"/>
              <a:t> </a:t>
            </a:r>
            <a:r>
              <a:rPr lang="da-DK" baseline="0" dirty="0" err="1" smtClean="0"/>
              <a:t>tech</a:t>
            </a:r>
            <a:r>
              <a:rPr lang="da-DK" baseline="0" dirty="0" smtClean="0"/>
              <a:t> </a:t>
            </a:r>
            <a:r>
              <a:rPr lang="da-DK" baseline="0" dirty="0" err="1" smtClean="0"/>
              <a:t>companies</a:t>
            </a:r>
            <a:r>
              <a:rPr lang="da-DK" baseline="0" dirty="0" smtClean="0"/>
              <a:t> and as </a:t>
            </a:r>
            <a:r>
              <a:rPr lang="da-DK" baseline="0" dirty="0" err="1" smtClean="0"/>
              <a:t>such</a:t>
            </a:r>
            <a:r>
              <a:rPr lang="da-DK" baseline="0" dirty="0" smtClean="0"/>
              <a:t>, I </a:t>
            </a:r>
            <a:r>
              <a:rPr lang="da-DK" baseline="0" dirty="0" err="1" smtClean="0"/>
              <a:t>don’t</a:t>
            </a:r>
            <a:r>
              <a:rPr lang="da-DK" baseline="0" dirty="0" smtClean="0"/>
              <a:t> </a:t>
            </a:r>
            <a:r>
              <a:rPr lang="da-DK" baseline="0" dirty="0" err="1" smtClean="0"/>
              <a:t>think</a:t>
            </a:r>
            <a:r>
              <a:rPr lang="da-DK" baseline="0" dirty="0" smtClean="0"/>
              <a:t> </a:t>
            </a:r>
            <a:r>
              <a:rPr lang="da-DK" baseline="0" dirty="0" err="1" smtClean="0"/>
              <a:t>they</a:t>
            </a:r>
            <a:r>
              <a:rPr lang="da-DK" baseline="0" dirty="0" smtClean="0"/>
              <a:t> </a:t>
            </a:r>
            <a:r>
              <a:rPr lang="da-DK" baseline="0" dirty="0" err="1" smtClean="0"/>
              <a:t>can</a:t>
            </a:r>
            <a:r>
              <a:rPr lang="da-DK" baseline="0" dirty="0" smtClean="0"/>
              <a:t> </a:t>
            </a:r>
            <a:r>
              <a:rPr lang="da-DK" baseline="0" dirty="0" err="1" smtClean="0"/>
              <a:t>teach</a:t>
            </a:r>
            <a:r>
              <a:rPr lang="da-DK" baseline="0" dirty="0" smtClean="0"/>
              <a:t> </a:t>
            </a:r>
            <a:r>
              <a:rPr lang="da-DK" baseline="0" dirty="0" err="1" smtClean="0"/>
              <a:t>you</a:t>
            </a:r>
            <a:r>
              <a:rPr lang="da-DK" baseline="0" dirty="0" smtClean="0"/>
              <a:t> </a:t>
            </a:r>
            <a:r>
              <a:rPr lang="da-DK" baseline="0" dirty="0" err="1" smtClean="0"/>
              <a:t>anything</a:t>
            </a:r>
            <a:r>
              <a:rPr lang="da-DK" baseline="0" dirty="0" smtClean="0"/>
              <a:t> at all </a:t>
            </a:r>
            <a:r>
              <a:rPr lang="da-DK" baseline="0" dirty="0" err="1" smtClean="0"/>
              <a:t>about</a:t>
            </a:r>
            <a:r>
              <a:rPr lang="da-DK" baseline="0" dirty="0" smtClean="0"/>
              <a:t> </a:t>
            </a:r>
            <a:r>
              <a:rPr lang="da-DK" baseline="0" dirty="0" err="1" smtClean="0"/>
              <a:t>technology</a:t>
            </a:r>
            <a:r>
              <a:rPr lang="da-DK" baseline="0" dirty="0" smtClean="0"/>
              <a:t> or software </a:t>
            </a:r>
            <a:r>
              <a:rPr lang="da-DK" baseline="0" dirty="0" err="1" smtClean="0"/>
              <a:t>development</a:t>
            </a:r>
            <a:r>
              <a:rPr lang="da-DK" baseline="0" dirty="0" smtClean="0"/>
              <a:t>. </a:t>
            </a:r>
            <a:r>
              <a:rPr lang="da-DK" baseline="0" dirty="0" err="1" smtClean="0"/>
              <a:t>You</a:t>
            </a:r>
            <a:r>
              <a:rPr lang="da-DK" baseline="0" dirty="0" smtClean="0"/>
              <a:t> </a:t>
            </a:r>
            <a:r>
              <a:rPr lang="da-DK" baseline="0" dirty="0" err="1" smtClean="0"/>
              <a:t>are</a:t>
            </a:r>
            <a:r>
              <a:rPr lang="da-DK" baseline="0" dirty="0" smtClean="0"/>
              <a:t> all </a:t>
            </a:r>
            <a:r>
              <a:rPr lang="da-DK" baseline="0" dirty="0" err="1" smtClean="0"/>
              <a:t>highly</a:t>
            </a:r>
            <a:r>
              <a:rPr lang="da-DK" baseline="0" dirty="0" smtClean="0"/>
              <a:t> </a:t>
            </a:r>
            <a:r>
              <a:rPr lang="da-DK" baseline="0" dirty="0" err="1" smtClean="0"/>
              <a:t>skilled</a:t>
            </a:r>
            <a:r>
              <a:rPr lang="da-DK" baseline="0" dirty="0" smtClean="0"/>
              <a:t>, most of </a:t>
            </a:r>
            <a:r>
              <a:rPr lang="da-DK" baseline="0" dirty="0" err="1" smtClean="0"/>
              <a:t>you</a:t>
            </a:r>
            <a:r>
              <a:rPr lang="da-DK" baseline="0" dirty="0" smtClean="0"/>
              <a:t> </a:t>
            </a:r>
            <a:r>
              <a:rPr lang="da-DK" baseline="0" dirty="0" err="1" smtClean="0"/>
              <a:t>are</a:t>
            </a:r>
            <a:r>
              <a:rPr lang="da-DK" baseline="0" dirty="0" smtClean="0"/>
              <a:t> </a:t>
            </a:r>
            <a:r>
              <a:rPr lang="da-DK" baseline="0" dirty="0" err="1" smtClean="0"/>
              <a:t>engineers</a:t>
            </a:r>
            <a:r>
              <a:rPr lang="da-DK" baseline="0" dirty="0" smtClean="0"/>
              <a:t> with </a:t>
            </a:r>
            <a:r>
              <a:rPr lang="da-DK" baseline="0" dirty="0" err="1" smtClean="0"/>
              <a:t>years</a:t>
            </a:r>
            <a:r>
              <a:rPr lang="da-DK" baseline="0" dirty="0" smtClean="0"/>
              <a:t> of </a:t>
            </a:r>
            <a:r>
              <a:rPr lang="da-DK" baseline="0" dirty="0" err="1" smtClean="0"/>
              <a:t>experience</a:t>
            </a:r>
            <a:r>
              <a:rPr lang="da-DK" baseline="0" dirty="0" smtClean="0"/>
              <a:t>. </a:t>
            </a:r>
            <a:r>
              <a:rPr lang="da-DK" baseline="0" dirty="0" err="1" smtClean="0"/>
              <a:t>You</a:t>
            </a:r>
            <a:r>
              <a:rPr lang="da-DK" baseline="0" dirty="0" smtClean="0"/>
              <a:t> know </a:t>
            </a:r>
            <a:r>
              <a:rPr lang="da-DK" baseline="0" dirty="0" err="1" smtClean="0"/>
              <a:t>how</a:t>
            </a:r>
            <a:r>
              <a:rPr lang="da-DK" baseline="0" dirty="0" smtClean="0"/>
              <a:t> to </a:t>
            </a:r>
            <a:r>
              <a:rPr lang="da-DK" baseline="0" dirty="0" err="1" smtClean="0"/>
              <a:t>develop</a:t>
            </a:r>
            <a:r>
              <a:rPr lang="da-DK" baseline="0" dirty="0" smtClean="0"/>
              <a:t> software, </a:t>
            </a:r>
            <a:r>
              <a:rPr lang="da-DK" baseline="0" dirty="0" err="1" smtClean="0"/>
              <a:t>you</a:t>
            </a:r>
            <a:r>
              <a:rPr lang="da-DK" baseline="0" dirty="0" smtClean="0"/>
              <a:t> know </a:t>
            </a:r>
            <a:r>
              <a:rPr lang="da-DK" baseline="0" dirty="0" err="1" smtClean="0"/>
              <a:t>your</a:t>
            </a:r>
            <a:r>
              <a:rPr lang="da-DK" baseline="0" dirty="0" smtClean="0"/>
              <a:t> </a:t>
            </a:r>
            <a:r>
              <a:rPr lang="da-DK" baseline="0" dirty="0" err="1" smtClean="0"/>
              <a:t>technology</a:t>
            </a:r>
            <a:r>
              <a:rPr lang="da-DK" baseline="0" dirty="0" smtClean="0"/>
              <a:t> and </a:t>
            </a:r>
            <a:r>
              <a:rPr lang="da-DK" baseline="0" dirty="0" err="1" smtClean="0"/>
              <a:t>your</a:t>
            </a:r>
            <a:r>
              <a:rPr lang="da-DK" baseline="0" dirty="0" smtClean="0"/>
              <a:t> </a:t>
            </a:r>
            <a:r>
              <a:rPr lang="da-DK" baseline="0" dirty="0" err="1" smtClean="0"/>
              <a:t>tools</a:t>
            </a:r>
            <a:r>
              <a:rPr lang="da-DK" baseline="0" dirty="0" smtClean="0"/>
              <a:t>, and Frank Olsen and </a:t>
            </a:r>
            <a:r>
              <a:rPr lang="da-DK" baseline="0" dirty="0" err="1" smtClean="0"/>
              <a:t>others</a:t>
            </a:r>
            <a:r>
              <a:rPr lang="da-DK" baseline="0" dirty="0" smtClean="0"/>
              <a:t> </a:t>
            </a:r>
            <a:r>
              <a:rPr lang="da-DK" baseline="0" dirty="0" err="1" smtClean="0"/>
              <a:t>make</a:t>
            </a:r>
            <a:r>
              <a:rPr lang="da-DK" baseline="0" dirty="0" smtClean="0"/>
              <a:t> sure </a:t>
            </a:r>
            <a:r>
              <a:rPr lang="da-DK" baseline="0" dirty="0" err="1" smtClean="0"/>
              <a:t>that</a:t>
            </a:r>
            <a:r>
              <a:rPr lang="da-DK" baseline="0" dirty="0" smtClean="0"/>
              <a:t> </a:t>
            </a:r>
            <a:r>
              <a:rPr lang="da-DK" baseline="0" dirty="0" err="1" smtClean="0"/>
              <a:t>you</a:t>
            </a:r>
            <a:r>
              <a:rPr lang="da-DK" baseline="0" dirty="0" smtClean="0"/>
              <a:t> have </a:t>
            </a:r>
            <a:r>
              <a:rPr lang="da-DK" baseline="0" dirty="0" err="1" smtClean="0"/>
              <a:t>your</a:t>
            </a:r>
            <a:r>
              <a:rPr lang="da-DK" baseline="0" dirty="0" smtClean="0"/>
              <a:t> agile processes </a:t>
            </a:r>
            <a:r>
              <a:rPr lang="da-DK" baseline="0" dirty="0" err="1" smtClean="0"/>
              <a:t>pretty</a:t>
            </a:r>
            <a:r>
              <a:rPr lang="da-DK" baseline="0" dirty="0" smtClean="0"/>
              <a:t> </a:t>
            </a:r>
            <a:r>
              <a:rPr lang="da-DK" baseline="0" dirty="0" err="1" smtClean="0"/>
              <a:t>well</a:t>
            </a:r>
            <a:r>
              <a:rPr lang="da-DK" baseline="0" dirty="0" smtClean="0"/>
              <a:t> </a:t>
            </a:r>
            <a:r>
              <a:rPr lang="da-DK" baseline="0" dirty="0" err="1" smtClean="0"/>
              <a:t>established</a:t>
            </a:r>
            <a:r>
              <a:rPr lang="da-DK" baseline="0" dirty="0" smtClean="0"/>
              <a:t>. Most of </a:t>
            </a:r>
            <a:r>
              <a:rPr lang="da-DK" baseline="0" dirty="0" err="1" smtClean="0"/>
              <a:t>my</a:t>
            </a:r>
            <a:r>
              <a:rPr lang="da-DK" baseline="0" dirty="0" smtClean="0"/>
              <a:t> </a:t>
            </a:r>
            <a:r>
              <a:rPr lang="da-DK" baseline="0" dirty="0" err="1" smtClean="0"/>
              <a:t>other</a:t>
            </a:r>
            <a:r>
              <a:rPr lang="da-DK" baseline="0" dirty="0" smtClean="0"/>
              <a:t> </a:t>
            </a:r>
            <a:r>
              <a:rPr lang="da-DK" baseline="0" dirty="0" err="1" smtClean="0"/>
              <a:t>clients</a:t>
            </a:r>
            <a:r>
              <a:rPr lang="da-DK" baseline="0" dirty="0" smtClean="0"/>
              <a:t> </a:t>
            </a:r>
            <a:r>
              <a:rPr lang="da-DK" baseline="0" dirty="0" err="1" smtClean="0"/>
              <a:t>would</a:t>
            </a:r>
            <a:r>
              <a:rPr lang="da-DK" baseline="0" dirty="0" smtClean="0"/>
              <a:t> </a:t>
            </a:r>
            <a:r>
              <a:rPr lang="da-DK" baseline="0" dirty="0" err="1" smtClean="0"/>
              <a:t>be</a:t>
            </a:r>
            <a:r>
              <a:rPr lang="da-DK" baseline="0" dirty="0" smtClean="0"/>
              <a:t> </a:t>
            </a:r>
            <a:r>
              <a:rPr lang="da-DK" baseline="0" dirty="0" err="1" smtClean="0"/>
              <a:t>lucky</a:t>
            </a:r>
            <a:r>
              <a:rPr lang="da-DK" baseline="0" dirty="0" smtClean="0"/>
              <a:t> to </a:t>
            </a:r>
            <a:r>
              <a:rPr lang="da-DK" baseline="0" dirty="0" err="1" smtClean="0"/>
              <a:t>ever</a:t>
            </a:r>
            <a:r>
              <a:rPr lang="da-DK" baseline="0" dirty="0" smtClean="0"/>
              <a:t> </a:t>
            </a:r>
            <a:r>
              <a:rPr lang="da-DK" baseline="0" dirty="0" err="1" smtClean="0"/>
              <a:t>hire</a:t>
            </a:r>
            <a:r>
              <a:rPr lang="da-DK" baseline="0" dirty="0" smtClean="0"/>
              <a:t> </a:t>
            </a:r>
            <a:r>
              <a:rPr lang="da-DK" baseline="0" dirty="0" err="1" smtClean="0"/>
              <a:t>one</a:t>
            </a:r>
            <a:r>
              <a:rPr lang="da-DK" baseline="0" dirty="0" smtClean="0"/>
              <a:t> of </a:t>
            </a:r>
            <a:r>
              <a:rPr lang="da-DK" baseline="0" dirty="0" err="1" smtClean="0"/>
              <a:t>you</a:t>
            </a:r>
            <a:r>
              <a:rPr lang="da-DK" baseline="0" dirty="0" smtClean="0"/>
              <a:t>.</a:t>
            </a:r>
            <a:endParaRPr lang="en-GB" dirty="0" smtClean="0"/>
          </a:p>
          <a:p>
            <a:endParaRPr lang="da-DK" dirty="0" smtClean="0"/>
          </a:p>
          <a:p>
            <a:r>
              <a:rPr lang="da-DK" dirty="0" smtClean="0"/>
              <a:t>So, </a:t>
            </a:r>
            <a:r>
              <a:rPr lang="da-DK" dirty="0" err="1" smtClean="0"/>
              <a:t>when</a:t>
            </a:r>
            <a:r>
              <a:rPr lang="da-DK" dirty="0" smtClean="0"/>
              <a:t> Friday</a:t>
            </a:r>
            <a:r>
              <a:rPr lang="da-DK" baseline="0" dirty="0" smtClean="0"/>
              <a:t> </a:t>
            </a:r>
            <a:r>
              <a:rPr lang="da-DK" baseline="0" dirty="0" err="1" smtClean="0"/>
              <a:t>afternoon</a:t>
            </a:r>
            <a:r>
              <a:rPr lang="da-DK" baseline="0" dirty="0" smtClean="0"/>
              <a:t> </a:t>
            </a:r>
            <a:r>
              <a:rPr lang="da-DK" baseline="0" dirty="0" err="1" smtClean="0"/>
              <a:t>comes</a:t>
            </a:r>
            <a:r>
              <a:rPr lang="da-DK" baseline="0" dirty="0" smtClean="0"/>
              <a:t> </a:t>
            </a:r>
            <a:r>
              <a:rPr lang="da-DK" baseline="0" dirty="0" err="1" smtClean="0"/>
              <a:t>around</a:t>
            </a:r>
            <a:r>
              <a:rPr lang="da-DK" baseline="0" dirty="0" smtClean="0"/>
              <a:t> and </a:t>
            </a:r>
            <a:r>
              <a:rPr lang="da-DK" baseline="0" dirty="0" err="1" smtClean="0"/>
              <a:t>you</a:t>
            </a:r>
            <a:r>
              <a:rPr lang="da-DK" baseline="0" dirty="0" smtClean="0"/>
              <a:t> go to the pub, and </a:t>
            </a:r>
            <a:r>
              <a:rPr lang="da-DK" baseline="0" dirty="0" err="1" smtClean="0"/>
              <a:t>you</a:t>
            </a:r>
            <a:r>
              <a:rPr lang="da-DK" baseline="0" dirty="0" smtClean="0"/>
              <a:t> sit </a:t>
            </a:r>
            <a:r>
              <a:rPr lang="da-DK" baseline="0" dirty="0" err="1" smtClean="0"/>
              <a:t>there</a:t>
            </a:r>
            <a:r>
              <a:rPr lang="da-DK" baseline="0" dirty="0" smtClean="0"/>
              <a:t> and have a </a:t>
            </a:r>
            <a:r>
              <a:rPr lang="da-DK" baseline="0" dirty="0" err="1" smtClean="0"/>
              <a:t>few</a:t>
            </a:r>
            <a:r>
              <a:rPr lang="da-DK" baseline="0" dirty="0" smtClean="0"/>
              <a:t> </a:t>
            </a:r>
            <a:r>
              <a:rPr lang="da-DK" baseline="0" dirty="0" err="1" smtClean="0"/>
              <a:t>pints</a:t>
            </a:r>
            <a:r>
              <a:rPr lang="da-DK" baseline="0" dirty="0" smtClean="0"/>
              <a:t> and chat </a:t>
            </a:r>
            <a:r>
              <a:rPr lang="da-DK" baseline="0" dirty="0" err="1" smtClean="0"/>
              <a:t>about</a:t>
            </a:r>
            <a:r>
              <a:rPr lang="da-DK" baseline="0" dirty="0" smtClean="0"/>
              <a:t> </a:t>
            </a:r>
            <a:r>
              <a:rPr lang="da-DK" baseline="0" dirty="0" err="1" smtClean="0"/>
              <a:t>how</a:t>
            </a:r>
            <a:r>
              <a:rPr lang="da-DK" baseline="0" dirty="0" smtClean="0"/>
              <a:t> </a:t>
            </a:r>
            <a:r>
              <a:rPr lang="da-DK" baseline="0" dirty="0" err="1" smtClean="0"/>
              <a:t>everyone</a:t>
            </a:r>
            <a:r>
              <a:rPr lang="da-DK" baseline="0" dirty="0" smtClean="0"/>
              <a:t> </a:t>
            </a:r>
            <a:r>
              <a:rPr lang="da-DK" baseline="0" dirty="0" err="1" smtClean="0"/>
              <a:t>else</a:t>
            </a:r>
            <a:r>
              <a:rPr lang="da-DK" baseline="0" dirty="0" smtClean="0"/>
              <a:t> </a:t>
            </a:r>
            <a:r>
              <a:rPr lang="da-DK" baseline="0" dirty="0" err="1" smtClean="0"/>
              <a:t>are</a:t>
            </a:r>
            <a:r>
              <a:rPr lang="da-DK" baseline="0" dirty="0" smtClean="0"/>
              <a:t> idiots – </a:t>
            </a:r>
            <a:r>
              <a:rPr lang="da-DK" baseline="0" dirty="0" err="1" smtClean="0"/>
              <a:t>we</a:t>
            </a:r>
            <a:r>
              <a:rPr lang="da-DK" baseline="0" dirty="0" smtClean="0"/>
              <a:t> all do </a:t>
            </a:r>
            <a:r>
              <a:rPr lang="da-DK" baseline="0" dirty="0" err="1" smtClean="0"/>
              <a:t>that</a:t>
            </a:r>
            <a:r>
              <a:rPr lang="da-DK" baseline="0" dirty="0" smtClean="0"/>
              <a:t>, </a:t>
            </a:r>
            <a:r>
              <a:rPr lang="da-DK" baseline="0" dirty="0" err="1" smtClean="0"/>
              <a:t>don’t</a:t>
            </a:r>
            <a:r>
              <a:rPr lang="da-DK" baseline="0" dirty="0" smtClean="0"/>
              <a:t> </a:t>
            </a:r>
            <a:r>
              <a:rPr lang="da-DK" baseline="0" dirty="0" err="1" smtClean="0"/>
              <a:t>we</a:t>
            </a:r>
            <a:r>
              <a:rPr lang="da-DK" baseline="0" dirty="0" smtClean="0"/>
              <a:t> -  I </a:t>
            </a:r>
            <a:r>
              <a:rPr lang="da-DK" baseline="0" dirty="0" err="1" smtClean="0"/>
              <a:t>think</a:t>
            </a:r>
            <a:r>
              <a:rPr lang="da-DK" baseline="0" dirty="0" smtClean="0"/>
              <a:t> </a:t>
            </a:r>
            <a:r>
              <a:rPr lang="da-DK" baseline="0" dirty="0" err="1" smtClean="0"/>
              <a:t>there</a:t>
            </a:r>
            <a:r>
              <a:rPr lang="da-DK" baseline="0" dirty="0" smtClean="0"/>
              <a:t> is a </a:t>
            </a:r>
            <a:r>
              <a:rPr lang="da-DK" baseline="0" dirty="0" err="1" smtClean="0"/>
              <a:t>pretty</a:t>
            </a:r>
            <a:r>
              <a:rPr lang="da-DK" baseline="0" dirty="0" smtClean="0"/>
              <a:t> </a:t>
            </a:r>
            <a:r>
              <a:rPr lang="da-DK" baseline="0" dirty="0" err="1" smtClean="0"/>
              <a:t>good</a:t>
            </a:r>
            <a:r>
              <a:rPr lang="da-DK" baseline="0" dirty="0" smtClean="0"/>
              <a:t> chance </a:t>
            </a:r>
            <a:r>
              <a:rPr lang="da-DK" baseline="0" dirty="0" err="1" smtClean="0"/>
              <a:t>that</a:t>
            </a:r>
            <a:r>
              <a:rPr lang="da-DK" baseline="0" dirty="0" smtClean="0"/>
              <a:t> </a:t>
            </a:r>
            <a:r>
              <a:rPr lang="da-DK" baseline="0" dirty="0" err="1" smtClean="0"/>
              <a:t>you</a:t>
            </a:r>
            <a:r>
              <a:rPr lang="da-DK" baseline="0" dirty="0" smtClean="0"/>
              <a:t> </a:t>
            </a:r>
            <a:r>
              <a:rPr lang="da-DK" baseline="0" dirty="0" err="1" smtClean="0"/>
              <a:t>are</a:t>
            </a:r>
            <a:r>
              <a:rPr lang="da-DK" baseline="0" dirty="0" smtClean="0"/>
              <a:t> </a:t>
            </a:r>
            <a:r>
              <a:rPr lang="da-DK" baseline="0" dirty="0" err="1" smtClean="0"/>
              <a:t>actually</a:t>
            </a:r>
            <a:r>
              <a:rPr lang="da-DK" baseline="0" dirty="0" smtClean="0"/>
              <a:t> right!</a:t>
            </a:r>
            <a:endParaRPr lang="da-DK" dirty="0" smtClean="0"/>
          </a:p>
          <a:p>
            <a:endParaRPr lang="da-DK" dirty="0" smtClean="0"/>
          </a:p>
          <a:p>
            <a:r>
              <a:rPr lang="da-DK" dirty="0" smtClean="0"/>
              <a:t>As I </a:t>
            </a:r>
            <a:r>
              <a:rPr lang="da-DK" dirty="0" err="1" smtClean="0"/>
              <a:t>thought</a:t>
            </a:r>
            <a:r>
              <a:rPr lang="da-DK" dirty="0" smtClean="0"/>
              <a:t> more </a:t>
            </a:r>
            <a:r>
              <a:rPr lang="da-DK" dirty="0" err="1" smtClean="0"/>
              <a:t>about</a:t>
            </a:r>
            <a:r>
              <a:rPr lang="da-DK" dirty="0" smtClean="0"/>
              <a:t> </a:t>
            </a:r>
            <a:r>
              <a:rPr lang="da-DK" dirty="0" err="1" smtClean="0"/>
              <a:t>what</a:t>
            </a:r>
            <a:r>
              <a:rPr lang="da-DK" baseline="0" dirty="0" smtClean="0"/>
              <a:t> set </a:t>
            </a:r>
            <a:r>
              <a:rPr lang="da-DK" baseline="0" dirty="0" err="1" smtClean="0"/>
              <a:t>you</a:t>
            </a:r>
            <a:r>
              <a:rPr lang="da-DK" baseline="0" dirty="0" smtClean="0"/>
              <a:t> </a:t>
            </a:r>
            <a:r>
              <a:rPr lang="da-DK" baseline="0" dirty="0" err="1" smtClean="0"/>
              <a:t>apart</a:t>
            </a:r>
            <a:r>
              <a:rPr lang="da-DK" baseline="0" dirty="0" smtClean="0"/>
              <a:t> from the </a:t>
            </a:r>
            <a:r>
              <a:rPr lang="da-DK" baseline="0" dirty="0" err="1" smtClean="0"/>
              <a:t>people</a:t>
            </a:r>
            <a:r>
              <a:rPr lang="da-DK" baseline="0" dirty="0" smtClean="0"/>
              <a:t> </a:t>
            </a:r>
            <a:r>
              <a:rPr lang="da-DK" baseline="0" dirty="0" err="1" smtClean="0"/>
              <a:t>I’ve</a:t>
            </a:r>
            <a:r>
              <a:rPr lang="da-DK" baseline="0" dirty="0" smtClean="0"/>
              <a:t> </a:t>
            </a:r>
            <a:r>
              <a:rPr lang="da-DK" baseline="0" dirty="0" err="1" smtClean="0"/>
              <a:t>worked</a:t>
            </a:r>
            <a:r>
              <a:rPr lang="da-DK" baseline="0" dirty="0" smtClean="0"/>
              <a:t> with at </a:t>
            </a:r>
            <a:r>
              <a:rPr lang="da-DK" baseline="0" dirty="0" err="1" smtClean="0"/>
              <a:t>other</a:t>
            </a:r>
            <a:r>
              <a:rPr lang="da-DK" baseline="0" dirty="0" smtClean="0"/>
              <a:t> </a:t>
            </a:r>
            <a:r>
              <a:rPr lang="da-DK" baseline="0" dirty="0" err="1" smtClean="0"/>
              <a:t>clients</a:t>
            </a:r>
            <a:r>
              <a:rPr lang="da-DK" baseline="0" dirty="0" smtClean="0"/>
              <a:t> I </a:t>
            </a:r>
            <a:r>
              <a:rPr lang="da-DK" baseline="0" dirty="0" err="1" smtClean="0"/>
              <a:t>realised</a:t>
            </a:r>
            <a:r>
              <a:rPr lang="da-DK" baseline="0" dirty="0" smtClean="0"/>
              <a:t>, </a:t>
            </a:r>
            <a:r>
              <a:rPr lang="da-DK" baseline="0" dirty="0" err="1" smtClean="0"/>
              <a:t>that</a:t>
            </a:r>
            <a:r>
              <a:rPr lang="da-DK" baseline="0" dirty="0" smtClean="0"/>
              <a:t> </a:t>
            </a:r>
            <a:r>
              <a:rPr lang="da-DK" baseline="0" dirty="0" err="1" smtClean="0"/>
              <a:t>you</a:t>
            </a:r>
            <a:r>
              <a:rPr lang="da-DK" baseline="0" dirty="0" smtClean="0"/>
              <a:t> have </a:t>
            </a:r>
            <a:r>
              <a:rPr lang="da-DK" baseline="0" dirty="0" err="1" smtClean="0"/>
              <a:t>much</a:t>
            </a:r>
            <a:r>
              <a:rPr lang="da-DK" baseline="0" dirty="0" smtClean="0"/>
              <a:t> more passion for </a:t>
            </a:r>
            <a:r>
              <a:rPr lang="da-DK" baseline="0" dirty="0" err="1" smtClean="0"/>
              <a:t>technology</a:t>
            </a:r>
            <a:r>
              <a:rPr lang="da-DK" baseline="0" dirty="0" smtClean="0"/>
              <a:t>, and </a:t>
            </a:r>
            <a:r>
              <a:rPr lang="da-DK" baseline="0" dirty="0" err="1" smtClean="0"/>
              <a:t>that</a:t>
            </a:r>
            <a:r>
              <a:rPr lang="da-DK" baseline="0" dirty="0" smtClean="0"/>
              <a:t> </a:t>
            </a:r>
            <a:r>
              <a:rPr lang="da-DK" baseline="0" dirty="0" err="1" smtClean="0"/>
              <a:t>that</a:t>
            </a:r>
            <a:r>
              <a:rPr lang="da-DK" baseline="0" dirty="0" smtClean="0"/>
              <a:t> is </a:t>
            </a:r>
            <a:r>
              <a:rPr lang="da-DK" baseline="0" dirty="0" err="1" smtClean="0"/>
              <a:t>what</a:t>
            </a:r>
            <a:r>
              <a:rPr lang="da-DK" baseline="0" dirty="0" smtClean="0"/>
              <a:t> </a:t>
            </a:r>
            <a:r>
              <a:rPr lang="da-DK" baseline="0" dirty="0" err="1" smtClean="0"/>
              <a:t>makes</a:t>
            </a:r>
            <a:r>
              <a:rPr lang="da-DK" baseline="0" dirty="0" smtClean="0"/>
              <a:t> </a:t>
            </a:r>
            <a:r>
              <a:rPr lang="da-DK" baseline="0" dirty="0" err="1" smtClean="0"/>
              <a:t>working</a:t>
            </a:r>
            <a:r>
              <a:rPr lang="da-DK" baseline="0" dirty="0" smtClean="0"/>
              <a:t> with </a:t>
            </a:r>
            <a:r>
              <a:rPr lang="da-DK" baseline="0" dirty="0" err="1" smtClean="0"/>
              <a:t>you</a:t>
            </a:r>
            <a:r>
              <a:rPr lang="da-DK" baseline="0" dirty="0" smtClean="0"/>
              <a:t> so </a:t>
            </a:r>
            <a:r>
              <a:rPr lang="da-DK" baseline="0" dirty="0" err="1" smtClean="0"/>
              <a:t>much</a:t>
            </a:r>
            <a:r>
              <a:rPr lang="da-DK" baseline="0" dirty="0" smtClean="0"/>
              <a:t> more </a:t>
            </a:r>
            <a:r>
              <a:rPr lang="da-DK" baseline="0" dirty="0" err="1" smtClean="0"/>
              <a:t>enjoyable</a:t>
            </a:r>
            <a:r>
              <a:rPr lang="da-DK" baseline="0" dirty="0" smtClean="0"/>
              <a:t>. </a:t>
            </a:r>
            <a:r>
              <a:rPr lang="da-DK" baseline="0" dirty="0" err="1" smtClean="0"/>
              <a:t>That</a:t>
            </a:r>
            <a:r>
              <a:rPr lang="da-DK" baseline="0" dirty="0" smtClean="0"/>
              <a:t> is </a:t>
            </a:r>
            <a:r>
              <a:rPr lang="da-DK" baseline="0" dirty="0" err="1" smtClean="0"/>
              <a:t>something</a:t>
            </a:r>
            <a:r>
              <a:rPr lang="da-DK" baseline="0" dirty="0" smtClean="0"/>
              <a:t> </a:t>
            </a:r>
            <a:r>
              <a:rPr lang="da-DK" baseline="0" dirty="0" err="1" smtClean="0"/>
              <a:t>that</a:t>
            </a:r>
            <a:r>
              <a:rPr lang="da-DK" baseline="0" dirty="0" smtClean="0"/>
              <a:t> I </a:t>
            </a:r>
            <a:r>
              <a:rPr lang="da-DK" baseline="0" dirty="0" err="1" smtClean="0"/>
              <a:t>really</a:t>
            </a:r>
            <a:r>
              <a:rPr lang="da-DK" baseline="0" dirty="0" smtClean="0"/>
              <a:t> </a:t>
            </a:r>
            <a:r>
              <a:rPr lang="da-DK" baseline="0" dirty="0" err="1" smtClean="0"/>
              <a:t>envy</a:t>
            </a:r>
            <a:r>
              <a:rPr lang="da-DK" baseline="0" dirty="0" smtClean="0"/>
              <a:t> </a:t>
            </a:r>
            <a:r>
              <a:rPr lang="da-DK" baseline="0" dirty="0" err="1" smtClean="0"/>
              <a:t>you</a:t>
            </a:r>
            <a:r>
              <a:rPr lang="da-DK" baseline="0" dirty="0" smtClean="0"/>
              <a:t>, and I </a:t>
            </a:r>
            <a:r>
              <a:rPr lang="da-DK" baseline="0" dirty="0" err="1" smtClean="0"/>
              <a:t>hope</a:t>
            </a:r>
            <a:r>
              <a:rPr lang="da-DK" baseline="0" dirty="0" smtClean="0"/>
              <a:t> </a:t>
            </a:r>
            <a:r>
              <a:rPr lang="da-DK" baseline="0" dirty="0" err="1" smtClean="0"/>
              <a:t>that</a:t>
            </a:r>
            <a:r>
              <a:rPr lang="da-DK" baseline="0" dirty="0" smtClean="0"/>
              <a:t> </a:t>
            </a:r>
            <a:r>
              <a:rPr lang="da-DK" baseline="0" dirty="0" err="1" smtClean="0"/>
              <a:t>you</a:t>
            </a:r>
            <a:r>
              <a:rPr lang="da-DK" baseline="0" dirty="0" smtClean="0"/>
              <a:t> </a:t>
            </a:r>
            <a:r>
              <a:rPr lang="da-DK" baseline="0" dirty="0" err="1" smtClean="0"/>
              <a:t>appreciate</a:t>
            </a:r>
            <a:r>
              <a:rPr lang="da-DK" baseline="0" dirty="0" smtClean="0"/>
              <a:t> </a:t>
            </a:r>
            <a:r>
              <a:rPr lang="da-DK" baseline="0" dirty="0" err="1" smtClean="0"/>
              <a:t>how</a:t>
            </a:r>
            <a:r>
              <a:rPr lang="da-DK" baseline="0" dirty="0" smtClean="0"/>
              <a:t> </a:t>
            </a:r>
            <a:r>
              <a:rPr lang="da-DK" baseline="0" dirty="0" err="1" smtClean="0"/>
              <a:t>fortunate</a:t>
            </a:r>
            <a:r>
              <a:rPr lang="da-DK" baseline="0" dirty="0" smtClean="0"/>
              <a:t> </a:t>
            </a:r>
            <a:r>
              <a:rPr lang="da-DK" baseline="0" dirty="0" err="1" smtClean="0"/>
              <a:t>you</a:t>
            </a:r>
            <a:r>
              <a:rPr lang="da-DK" baseline="0" dirty="0" smtClean="0"/>
              <a:t> </a:t>
            </a:r>
            <a:r>
              <a:rPr lang="da-DK" baseline="0" dirty="0" err="1" smtClean="0"/>
              <a:t>are</a:t>
            </a:r>
            <a:r>
              <a:rPr lang="en-GB" baseline="0" dirty="0" smtClean="0"/>
              <a:t>: you are all highly skilled and passionate about technology, and because you are passionate and proud, you want to deliver quality, i.e. you are responsible and dependable. You really need to appreciate how lucky you are to be working with colleagues who are skilled and passionate about technology. That is a rare luxury and I really hope that you appreciate it.</a:t>
            </a:r>
          </a:p>
          <a:p>
            <a:endParaRPr lang="en-GB" baseline="0" dirty="0" smtClean="0"/>
          </a:p>
        </p:txBody>
      </p:sp>
      <p:sp>
        <p:nvSpPr>
          <p:cNvPr id="4" name="Slide Number Placeholder 3"/>
          <p:cNvSpPr>
            <a:spLocks noGrp="1"/>
          </p:cNvSpPr>
          <p:nvPr>
            <p:ph type="sldNum" sz="quarter" idx="10"/>
          </p:nvPr>
        </p:nvSpPr>
        <p:spPr/>
        <p:txBody>
          <a:bodyPr/>
          <a:lstStyle/>
          <a:p>
            <a:fld id="{71684BF8-D28D-4C21-837E-DCB692B0D182}" type="slidenum">
              <a:rPr lang="en-GB" smtClean="0"/>
              <a:t>3</a:t>
            </a:fld>
            <a:endParaRPr lang="en-GB"/>
          </a:p>
        </p:txBody>
      </p:sp>
    </p:spTree>
    <p:extLst>
      <p:ext uri="{BB962C8B-B14F-4D97-AF65-F5344CB8AC3E}">
        <p14:creationId xmlns:p14="http://schemas.microsoft.com/office/powerpoint/2010/main" val="36498490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smtClean="0"/>
              <a:t>As I have </a:t>
            </a:r>
            <a:r>
              <a:rPr lang="da-DK" dirty="0" err="1" smtClean="0"/>
              <a:t>already</a:t>
            </a:r>
            <a:r>
              <a:rPr lang="da-DK" dirty="0" smtClean="0"/>
              <a:t> </a:t>
            </a:r>
            <a:r>
              <a:rPr lang="da-DK" dirty="0" err="1" smtClean="0"/>
              <a:t>stated</a:t>
            </a:r>
            <a:r>
              <a:rPr lang="da-DK" dirty="0" smtClean="0"/>
              <a:t>, most of </a:t>
            </a:r>
            <a:r>
              <a:rPr lang="da-DK" dirty="0" err="1" smtClean="0"/>
              <a:t>my</a:t>
            </a:r>
            <a:r>
              <a:rPr lang="da-DK" dirty="0" smtClean="0"/>
              <a:t> </a:t>
            </a:r>
            <a:r>
              <a:rPr lang="da-DK" dirty="0" err="1" smtClean="0"/>
              <a:t>other</a:t>
            </a:r>
            <a:r>
              <a:rPr lang="da-DK" dirty="0" smtClean="0"/>
              <a:t> </a:t>
            </a:r>
            <a:r>
              <a:rPr lang="da-DK" dirty="0" err="1" smtClean="0"/>
              <a:t>clients</a:t>
            </a:r>
            <a:r>
              <a:rPr lang="da-DK" dirty="0" smtClean="0"/>
              <a:t> </a:t>
            </a:r>
            <a:r>
              <a:rPr lang="da-DK" dirty="0" err="1" smtClean="0"/>
              <a:t>cannot</a:t>
            </a:r>
            <a:r>
              <a:rPr lang="da-DK" dirty="0" smtClean="0"/>
              <a:t> </a:t>
            </a:r>
            <a:r>
              <a:rPr lang="da-DK" dirty="0" err="1" smtClean="0"/>
              <a:t>teach</a:t>
            </a:r>
            <a:r>
              <a:rPr lang="da-DK" baseline="0" dirty="0" smtClean="0"/>
              <a:t> </a:t>
            </a:r>
            <a:r>
              <a:rPr lang="da-DK" baseline="0" dirty="0" err="1" smtClean="0"/>
              <a:t>you</a:t>
            </a:r>
            <a:r>
              <a:rPr lang="da-DK" baseline="0" dirty="0" smtClean="0"/>
              <a:t> </a:t>
            </a:r>
            <a:r>
              <a:rPr lang="da-DK" baseline="0" dirty="0" err="1" smtClean="0"/>
              <a:t>guys</a:t>
            </a:r>
            <a:r>
              <a:rPr lang="da-DK" baseline="0" dirty="0" smtClean="0"/>
              <a:t> </a:t>
            </a:r>
            <a:r>
              <a:rPr lang="da-DK" baseline="0" dirty="0" err="1" smtClean="0"/>
              <a:t>anything</a:t>
            </a:r>
            <a:r>
              <a:rPr lang="da-DK" baseline="0" dirty="0" smtClean="0"/>
              <a:t>. From a software </a:t>
            </a:r>
            <a:r>
              <a:rPr lang="da-DK" baseline="0" dirty="0" err="1" smtClean="0"/>
              <a:t>development</a:t>
            </a:r>
            <a:r>
              <a:rPr lang="da-DK" baseline="0" dirty="0" smtClean="0"/>
              <a:t> point of </a:t>
            </a:r>
            <a:r>
              <a:rPr lang="da-DK" baseline="0" dirty="0" err="1" smtClean="0"/>
              <a:t>view</a:t>
            </a:r>
            <a:r>
              <a:rPr lang="da-DK" baseline="0" dirty="0" smtClean="0"/>
              <a:t>, most of </a:t>
            </a:r>
            <a:r>
              <a:rPr lang="da-DK" baseline="0" dirty="0" err="1" smtClean="0"/>
              <a:t>them</a:t>
            </a:r>
            <a:r>
              <a:rPr lang="da-DK" baseline="0" dirty="0" smtClean="0"/>
              <a:t> </a:t>
            </a:r>
            <a:r>
              <a:rPr lang="da-DK" baseline="0" dirty="0" err="1" smtClean="0"/>
              <a:t>are</a:t>
            </a:r>
            <a:r>
              <a:rPr lang="da-DK" baseline="0" dirty="0" smtClean="0"/>
              <a:t> </a:t>
            </a:r>
            <a:r>
              <a:rPr lang="da-DK" baseline="0" dirty="0" err="1" smtClean="0"/>
              <a:t>drooling</a:t>
            </a:r>
            <a:r>
              <a:rPr lang="da-DK" baseline="0" dirty="0" smtClean="0"/>
              <a:t> idiots in </a:t>
            </a:r>
            <a:r>
              <a:rPr lang="da-DK" baseline="0" dirty="0" err="1" smtClean="0"/>
              <a:t>comparison</a:t>
            </a:r>
            <a:r>
              <a:rPr lang="da-DK" baseline="0" dirty="0" smtClean="0"/>
              <a:t>. </a:t>
            </a:r>
          </a:p>
          <a:p>
            <a:r>
              <a:rPr lang="da-DK" baseline="0" dirty="0" err="1" smtClean="0"/>
              <a:t>However</a:t>
            </a:r>
            <a:r>
              <a:rPr lang="da-DK" baseline="0" dirty="0" smtClean="0"/>
              <a:t>, </a:t>
            </a:r>
            <a:r>
              <a:rPr lang="da-DK" baseline="0" dirty="0" err="1" smtClean="0"/>
              <a:t>I’ve</a:t>
            </a:r>
            <a:r>
              <a:rPr lang="da-DK" baseline="0" dirty="0" smtClean="0"/>
              <a:t> </a:t>
            </a:r>
            <a:r>
              <a:rPr lang="da-DK" baseline="0" dirty="0" err="1" smtClean="0"/>
              <a:t>been</a:t>
            </a:r>
            <a:r>
              <a:rPr lang="da-DK" baseline="0" dirty="0" smtClean="0"/>
              <a:t> </a:t>
            </a:r>
            <a:r>
              <a:rPr lang="da-DK" baseline="0" dirty="0" err="1" smtClean="0"/>
              <a:t>working</a:t>
            </a:r>
            <a:r>
              <a:rPr lang="da-DK" baseline="0" dirty="0" smtClean="0"/>
              <a:t> with a </a:t>
            </a:r>
            <a:r>
              <a:rPr lang="da-DK" baseline="0" dirty="0" err="1" smtClean="0"/>
              <a:t>number</a:t>
            </a:r>
            <a:r>
              <a:rPr lang="da-DK" baseline="0" dirty="0" smtClean="0"/>
              <a:t> of start-ups </a:t>
            </a:r>
            <a:r>
              <a:rPr lang="da-DK" baseline="0" dirty="0" err="1" smtClean="0"/>
              <a:t>recently</a:t>
            </a:r>
            <a:r>
              <a:rPr lang="da-DK" baseline="0" dirty="0" smtClean="0"/>
              <a:t>, and </a:t>
            </a:r>
            <a:r>
              <a:rPr lang="da-DK" baseline="0" dirty="0" err="1" smtClean="0"/>
              <a:t>since</a:t>
            </a:r>
            <a:r>
              <a:rPr lang="da-DK" baseline="0" dirty="0" smtClean="0"/>
              <a:t> </a:t>
            </a:r>
            <a:r>
              <a:rPr lang="da-DK" baseline="0" dirty="0" err="1" smtClean="0"/>
              <a:t>they</a:t>
            </a:r>
            <a:r>
              <a:rPr lang="da-DK" baseline="0" dirty="0" smtClean="0"/>
              <a:t> </a:t>
            </a:r>
            <a:r>
              <a:rPr lang="da-DK" baseline="0" dirty="0" err="1" smtClean="0"/>
              <a:t>are</a:t>
            </a:r>
            <a:r>
              <a:rPr lang="da-DK" baseline="0" dirty="0" smtClean="0"/>
              <a:t> </a:t>
            </a:r>
            <a:r>
              <a:rPr lang="da-DK" baseline="0" dirty="0" err="1" smtClean="0"/>
              <a:t>building</a:t>
            </a:r>
            <a:r>
              <a:rPr lang="da-DK" baseline="0" dirty="0" smtClean="0"/>
              <a:t> new products just </a:t>
            </a:r>
            <a:r>
              <a:rPr lang="da-DK" baseline="0" dirty="0" err="1" smtClean="0"/>
              <a:t>like</a:t>
            </a:r>
            <a:r>
              <a:rPr lang="da-DK" baseline="0" dirty="0" smtClean="0"/>
              <a:t> </a:t>
            </a:r>
            <a:r>
              <a:rPr lang="da-DK" baseline="0" dirty="0" err="1" smtClean="0"/>
              <a:t>we</a:t>
            </a:r>
            <a:r>
              <a:rPr lang="da-DK" baseline="0" dirty="0" smtClean="0"/>
              <a:t> </a:t>
            </a:r>
            <a:r>
              <a:rPr lang="da-DK" baseline="0" dirty="0" err="1" smtClean="0"/>
              <a:t>were</a:t>
            </a:r>
            <a:r>
              <a:rPr lang="da-DK" baseline="0" dirty="0" smtClean="0"/>
              <a:t> on the </a:t>
            </a:r>
            <a:r>
              <a:rPr lang="da-DK" baseline="0" dirty="0" err="1" smtClean="0"/>
              <a:t>ITXg</a:t>
            </a:r>
            <a:r>
              <a:rPr lang="da-DK" baseline="0" dirty="0" smtClean="0"/>
              <a:t> team, </a:t>
            </a:r>
            <a:r>
              <a:rPr lang="da-DK" baseline="0" dirty="0" err="1" smtClean="0"/>
              <a:t>I’ve</a:t>
            </a:r>
            <a:r>
              <a:rPr lang="da-DK" baseline="0" dirty="0" smtClean="0"/>
              <a:t> </a:t>
            </a:r>
            <a:r>
              <a:rPr lang="da-DK" baseline="0" dirty="0" err="1" smtClean="0"/>
              <a:t>thought</a:t>
            </a:r>
            <a:r>
              <a:rPr lang="da-DK" baseline="0" dirty="0" smtClean="0"/>
              <a:t> </a:t>
            </a:r>
            <a:r>
              <a:rPr lang="da-DK" baseline="0" dirty="0" err="1" smtClean="0"/>
              <a:t>about</a:t>
            </a:r>
            <a:r>
              <a:rPr lang="da-DK" baseline="0" dirty="0" smtClean="0"/>
              <a:t> </a:t>
            </a:r>
            <a:r>
              <a:rPr lang="da-DK" baseline="0" dirty="0" err="1" smtClean="0"/>
              <a:t>what</a:t>
            </a:r>
            <a:r>
              <a:rPr lang="da-DK" baseline="0" dirty="0" smtClean="0"/>
              <a:t> </a:t>
            </a:r>
            <a:r>
              <a:rPr lang="da-DK" baseline="0" dirty="0" err="1" smtClean="0"/>
              <a:t>they</a:t>
            </a:r>
            <a:r>
              <a:rPr lang="da-DK" baseline="0" dirty="0" smtClean="0"/>
              <a:t> </a:t>
            </a:r>
            <a:r>
              <a:rPr lang="da-DK" baseline="0" dirty="0" err="1" smtClean="0"/>
              <a:t>might</a:t>
            </a:r>
            <a:r>
              <a:rPr lang="da-DK" baseline="0" dirty="0" smtClean="0"/>
              <a:t> have </a:t>
            </a:r>
            <a:r>
              <a:rPr lang="da-DK" baseline="0" dirty="0" err="1" smtClean="0"/>
              <a:t>taught</a:t>
            </a:r>
            <a:r>
              <a:rPr lang="da-DK" baseline="0" dirty="0" smtClean="0"/>
              <a:t> </a:t>
            </a:r>
            <a:r>
              <a:rPr lang="da-DK" baseline="0" dirty="0" err="1" smtClean="0"/>
              <a:t>us</a:t>
            </a:r>
            <a:r>
              <a:rPr lang="da-DK" baseline="0" dirty="0" smtClean="0"/>
              <a:t>.</a:t>
            </a:r>
          </a:p>
          <a:p>
            <a:endParaRPr lang="da-DK" dirty="0" smtClean="0"/>
          </a:p>
          <a:p>
            <a:endParaRPr lang="da-DK" dirty="0" smtClean="0"/>
          </a:p>
          <a:p>
            <a:r>
              <a:rPr lang="da-DK" dirty="0" err="1" smtClean="0"/>
              <a:t>Build</a:t>
            </a:r>
            <a:r>
              <a:rPr lang="da-DK" baseline="0" dirty="0" smtClean="0"/>
              <a:t> </a:t>
            </a:r>
            <a:r>
              <a:rPr lang="da-DK" baseline="0" dirty="0" err="1" smtClean="0"/>
              <a:t>less</a:t>
            </a:r>
            <a:r>
              <a:rPr lang="da-DK" baseline="0" dirty="0" smtClean="0"/>
              <a:t>:</a:t>
            </a:r>
          </a:p>
          <a:p>
            <a:r>
              <a:rPr lang="da-DK" baseline="0" dirty="0" err="1" smtClean="0"/>
              <a:t>Trying</a:t>
            </a:r>
            <a:r>
              <a:rPr lang="da-DK" baseline="0" dirty="0" smtClean="0"/>
              <a:t> to beat </a:t>
            </a:r>
            <a:r>
              <a:rPr lang="da-DK" baseline="0" dirty="0" err="1" smtClean="0"/>
              <a:t>competition</a:t>
            </a:r>
            <a:r>
              <a:rPr lang="da-DK" baseline="0" dirty="0" smtClean="0"/>
              <a:t> by </a:t>
            </a:r>
            <a:r>
              <a:rPr lang="da-DK" baseline="0" dirty="0" err="1" smtClean="0"/>
              <a:t>having</a:t>
            </a:r>
            <a:r>
              <a:rPr lang="da-DK" baseline="0" dirty="0" smtClean="0"/>
              <a:t> more features and </a:t>
            </a:r>
            <a:r>
              <a:rPr lang="da-DK" baseline="0" dirty="0" err="1" smtClean="0"/>
              <a:t>spending</a:t>
            </a:r>
            <a:r>
              <a:rPr lang="da-DK" baseline="0" dirty="0" smtClean="0"/>
              <a:t> more </a:t>
            </a:r>
            <a:r>
              <a:rPr lang="da-DK" baseline="0" dirty="0" err="1" smtClean="0"/>
              <a:t>money</a:t>
            </a:r>
            <a:r>
              <a:rPr lang="da-DK" baseline="0" dirty="0" smtClean="0"/>
              <a:t> on </a:t>
            </a:r>
            <a:r>
              <a:rPr lang="da-DK" baseline="0" dirty="0" err="1" smtClean="0"/>
              <a:t>product</a:t>
            </a:r>
            <a:r>
              <a:rPr lang="da-DK" baseline="0" dirty="0" smtClean="0"/>
              <a:t> </a:t>
            </a:r>
            <a:r>
              <a:rPr lang="da-DK" baseline="0" dirty="0" err="1" smtClean="0"/>
              <a:t>development</a:t>
            </a:r>
            <a:r>
              <a:rPr lang="da-DK" baseline="0" dirty="0" smtClean="0"/>
              <a:t> is a </a:t>
            </a:r>
            <a:r>
              <a:rPr lang="da-DK" baseline="0" dirty="0" err="1" smtClean="0"/>
              <a:t>dead</a:t>
            </a:r>
            <a:r>
              <a:rPr lang="da-DK" baseline="0" dirty="0" smtClean="0"/>
              <a:t> end. It </a:t>
            </a:r>
            <a:r>
              <a:rPr lang="da-DK" baseline="0" dirty="0" err="1" smtClean="0"/>
              <a:t>worked</a:t>
            </a:r>
            <a:r>
              <a:rPr lang="da-DK" baseline="0" dirty="0" smtClean="0"/>
              <a:t> for Ronald Reagan </a:t>
            </a:r>
            <a:r>
              <a:rPr lang="da-DK" baseline="0" dirty="0" err="1" smtClean="0"/>
              <a:t>during</a:t>
            </a:r>
            <a:r>
              <a:rPr lang="da-DK" baseline="0" dirty="0" smtClean="0"/>
              <a:t> the Cold </a:t>
            </a:r>
            <a:r>
              <a:rPr lang="da-DK" baseline="0" dirty="0" err="1" smtClean="0"/>
              <a:t>War</a:t>
            </a:r>
            <a:r>
              <a:rPr lang="da-DK" baseline="0" dirty="0" smtClean="0"/>
              <a:t>, but it </a:t>
            </a:r>
            <a:r>
              <a:rPr lang="da-DK" baseline="0" dirty="0" err="1" smtClean="0"/>
              <a:t>won’t</a:t>
            </a:r>
            <a:r>
              <a:rPr lang="da-DK" baseline="0" dirty="0" smtClean="0"/>
              <a:t> </a:t>
            </a:r>
            <a:r>
              <a:rPr lang="da-DK" baseline="0" dirty="0" err="1" smtClean="0"/>
              <a:t>work</a:t>
            </a:r>
            <a:r>
              <a:rPr lang="da-DK" baseline="0" dirty="0" smtClean="0"/>
              <a:t> for a start-up </a:t>
            </a:r>
            <a:r>
              <a:rPr lang="da-DK" baseline="0" dirty="0" err="1" smtClean="0"/>
              <a:t>today</a:t>
            </a:r>
            <a:r>
              <a:rPr lang="da-DK" baseline="0" dirty="0" smtClean="0"/>
              <a:t>.</a:t>
            </a:r>
          </a:p>
          <a:p>
            <a:pPr marL="171450" indent="-171450">
              <a:buFontTx/>
              <a:buChar char="-"/>
            </a:pPr>
            <a:r>
              <a:rPr lang="da-DK" baseline="0" dirty="0" err="1" smtClean="0"/>
              <a:t>Less</a:t>
            </a:r>
            <a:r>
              <a:rPr lang="da-DK" baseline="0" dirty="0" smtClean="0"/>
              <a:t> features</a:t>
            </a:r>
          </a:p>
          <a:p>
            <a:pPr marL="171450" indent="-171450">
              <a:buFontTx/>
              <a:buChar char="-"/>
            </a:pPr>
            <a:r>
              <a:rPr lang="da-DK" baseline="0" dirty="0" err="1" smtClean="0"/>
              <a:t>Less</a:t>
            </a:r>
            <a:r>
              <a:rPr lang="da-DK" baseline="0" dirty="0" smtClean="0"/>
              <a:t> options / </a:t>
            </a:r>
            <a:r>
              <a:rPr lang="da-DK" baseline="0" dirty="0" err="1" smtClean="0"/>
              <a:t>preferences</a:t>
            </a:r>
            <a:endParaRPr lang="da-DK" baseline="0" dirty="0" smtClean="0"/>
          </a:p>
          <a:p>
            <a:pPr marL="171450" indent="-171450">
              <a:buFontTx/>
              <a:buChar char="-"/>
            </a:pPr>
            <a:endParaRPr lang="da-DK" baseline="0" dirty="0" smtClean="0"/>
          </a:p>
          <a:p>
            <a:pPr marL="0" indent="0">
              <a:buFontTx/>
              <a:buNone/>
            </a:pPr>
            <a:r>
              <a:rPr lang="da-DK" dirty="0" err="1" smtClean="0"/>
              <a:t>Less</a:t>
            </a:r>
            <a:r>
              <a:rPr lang="da-DK" dirty="0" smtClean="0"/>
              <a:t> options and </a:t>
            </a:r>
            <a:r>
              <a:rPr lang="da-DK" dirty="0" err="1" smtClean="0"/>
              <a:t>preferences</a:t>
            </a:r>
            <a:r>
              <a:rPr lang="da-DK" dirty="0" smtClean="0"/>
              <a:t> do</a:t>
            </a:r>
            <a:r>
              <a:rPr lang="da-DK" baseline="0" dirty="0" smtClean="0"/>
              <a:t> not </a:t>
            </a:r>
            <a:r>
              <a:rPr lang="da-DK" baseline="0" dirty="0" err="1" smtClean="0"/>
              <a:t>only</a:t>
            </a:r>
            <a:r>
              <a:rPr lang="da-DK" baseline="0" dirty="0" smtClean="0"/>
              <a:t> </a:t>
            </a:r>
            <a:r>
              <a:rPr lang="da-DK" baseline="0" dirty="0" err="1" smtClean="0"/>
              <a:t>mean</a:t>
            </a:r>
            <a:r>
              <a:rPr lang="da-DK" baseline="0" dirty="0" smtClean="0"/>
              <a:t> </a:t>
            </a:r>
            <a:r>
              <a:rPr lang="da-DK" baseline="0" dirty="0" err="1" smtClean="0"/>
              <a:t>that</a:t>
            </a:r>
            <a:r>
              <a:rPr lang="da-DK" baseline="0" dirty="0" smtClean="0"/>
              <a:t> it </a:t>
            </a:r>
            <a:r>
              <a:rPr lang="da-DK" baseline="0" dirty="0" err="1" smtClean="0"/>
              <a:t>will</a:t>
            </a:r>
            <a:r>
              <a:rPr lang="da-DK" baseline="0" dirty="0" smtClean="0"/>
              <a:t> </a:t>
            </a:r>
            <a:r>
              <a:rPr lang="da-DK" baseline="0" dirty="0" err="1" smtClean="0"/>
              <a:t>be</a:t>
            </a:r>
            <a:r>
              <a:rPr lang="da-DK" baseline="0" dirty="0" smtClean="0"/>
              <a:t> </a:t>
            </a:r>
            <a:r>
              <a:rPr lang="da-DK" baseline="0" dirty="0" err="1" smtClean="0"/>
              <a:t>easier</a:t>
            </a:r>
            <a:r>
              <a:rPr lang="da-DK" baseline="0" dirty="0" smtClean="0"/>
              <a:t> and </a:t>
            </a:r>
            <a:r>
              <a:rPr lang="da-DK" baseline="0" dirty="0" err="1" smtClean="0"/>
              <a:t>cheaper</a:t>
            </a:r>
            <a:r>
              <a:rPr lang="da-DK" baseline="0" dirty="0" smtClean="0"/>
              <a:t> to </a:t>
            </a:r>
            <a:r>
              <a:rPr lang="da-DK" baseline="0" dirty="0" err="1" smtClean="0"/>
              <a:t>write</a:t>
            </a:r>
            <a:r>
              <a:rPr lang="da-DK" baseline="0" dirty="0" smtClean="0"/>
              <a:t> the </a:t>
            </a:r>
            <a:r>
              <a:rPr lang="da-DK" baseline="0" dirty="0" err="1" smtClean="0"/>
              <a:t>code</a:t>
            </a:r>
            <a:r>
              <a:rPr lang="da-DK" baseline="0" dirty="0" smtClean="0"/>
              <a:t> to </a:t>
            </a:r>
            <a:r>
              <a:rPr lang="da-DK" baseline="0" dirty="0" err="1" smtClean="0"/>
              <a:t>implement</a:t>
            </a:r>
            <a:r>
              <a:rPr lang="da-DK" baseline="0" dirty="0" smtClean="0"/>
              <a:t> </a:t>
            </a:r>
            <a:r>
              <a:rPr lang="da-DK" baseline="0" dirty="0" err="1" smtClean="0"/>
              <a:t>these</a:t>
            </a:r>
            <a:r>
              <a:rPr lang="da-DK" baseline="0" dirty="0" smtClean="0"/>
              <a:t> features. It </a:t>
            </a:r>
            <a:r>
              <a:rPr lang="da-DK" baseline="0" dirty="0" err="1" smtClean="0"/>
              <a:t>means</a:t>
            </a:r>
            <a:r>
              <a:rPr lang="da-DK" baseline="0" dirty="0" smtClean="0"/>
              <a:t> </a:t>
            </a:r>
            <a:r>
              <a:rPr lang="da-DK" baseline="0" dirty="0" err="1" smtClean="0"/>
              <a:t>that</a:t>
            </a:r>
            <a:r>
              <a:rPr lang="da-DK" baseline="0" dirty="0" smtClean="0"/>
              <a:t> it is more </a:t>
            </a:r>
            <a:r>
              <a:rPr lang="da-DK" baseline="0" dirty="0" err="1" smtClean="0"/>
              <a:t>likely</a:t>
            </a:r>
            <a:r>
              <a:rPr lang="da-DK" baseline="0" dirty="0" smtClean="0"/>
              <a:t> </a:t>
            </a:r>
            <a:r>
              <a:rPr lang="da-DK" baseline="0" dirty="0" err="1" smtClean="0"/>
              <a:t>you</a:t>
            </a:r>
            <a:r>
              <a:rPr lang="da-DK" baseline="0" dirty="0" smtClean="0"/>
              <a:t> </a:t>
            </a:r>
            <a:r>
              <a:rPr lang="da-DK" baseline="0" dirty="0" err="1" smtClean="0"/>
              <a:t>will</a:t>
            </a:r>
            <a:r>
              <a:rPr lang="da-DK" baseline="0" dirty="0" smtClean="0"/>
              <a:t> </a:t>
            </a:r>
            <a:r>
              <a:rPr lang="da-DK" baseline="0" dirty="0" err="1" smtClean="0"/>
              <a:t>be</a:t>
            </a:r>
            <a:r>
              <a:rPr lang="da-DK" baseline="0" dirty="0" smtClean="0"/>
              <a:t> </a:t>
            </a:r>
            <a:r>
              <a:rPr lang="da-DK" baseline="0" dirty="0" err="1" smtClean="0"/>
              <a:t>able</a:t>
            </a:r>
            <a:r>
              <a:rPr lang="da-DK" baseline="0" dirty="0" smtClean="0"/>
              <a:t> to </a:t>
            </a:r>
            <a:r>
              <a:rPr lang="da-DK" baseline="0" dirty="0" err="1" smtClean="0"/>
              <a:t>buy</a:t>
            </a:r>
            <a:r>
              <a:rPr lang="da-DK" baseline="0" dirty="0" smtClean="0"/>
              <a:t> </a:t>
            </a:r>
            <a:r>
              <a:rPr lang="da-DK" baseline="0" dirty="0" err="1" smtClean="0"/>
              <a:t>these</a:t>
            </a:r>
            <a:r>
              <a:rPr lang="da-DK" baseline="0" dirty="0" smtClean="0"/>
              <a:t> options and features as </a:t>
            </a:r>
            <a:r>
              <a:rPr lang="da-DK" baseline="0" dirty="0" err="1" smtClean="0"/>
              <a:t>ready</a:t>
            </a:r>
            <a:r>
              <a:rPr lang="da-DK" baseline="0" dirty="0" smtClean="0"/>
              <a:t>-made services.</a:t>
            </a:r>
          </a:p>
          <a:p>
            <a:pPr marL="0" indent="0">
              <a:buFontTx/>
              <a:buNone/>
            </a:pPr>
            <a:endParaRPr lang="da-DK" baseline="0" dirty="0" smtClean="0"/>
          </a:p>
          <a:p>
            <a:pPr marL="0" indent="0">
              <a:buFontTx/>
              <a:buNone/>
            </a:pPr>
            <a:r>
              <a:rPr lang="da-DK" baseline="0" dirty="0" smtClean="0"/>
              <a:t>Even </a:t>
            </a:r>
            <a:r>
              <a:rPr lang="da-DK" baseline="0" dirty="0" err="1" smtClean="0"/>
              <a:t>facebook</a:t>
            </a:r>
            <a:r>
              <a:rPr lang="da-DK" baseline="0" dirty="0" smtClean="0"/>
              <a:t> </a:t>
            </a:r>
            <a:r>
              <a:rPr lang="da-DK" baseline="0" dirty="0" err="1" smtClean="0"/>
              <a:t>are</a:t>
            </a:r>
            <a:r>
              <a:rPr lang="da-DK" baseline="0" dirty="0" smtClean="0"/>
              <a:t> </a:t>
            </a:r>
            <a:r>
              <a:rPr lang="da-DK" baseline="0" dirty="0" err="1" smtClean="0"/>
              <a:t>going</a:t>
            </a:r>
            <a:r>
              <a:rPr lang="da-DK" baseline="0" dirty="0" smtClean="0"/>
              <a:t> simple: </a:t>
            </a:r>
            <a:r>
              <a:rPr lang="da-DK" baseline="0" dirty="0" err="1" smtClean="0"/>
              <a:t>they</a:t>
            </a:r>
            <a:r>
              <a:rPr lang="da-DK" baseline="0" dirty="0" smtClean="0"/>
              <a:t> </a:t>
            </a:r>
            <a:r>
              <a:rPr lang="da-DK" baseline="0" dirty="0" err="1" smtClean="0"/>
              <a:t>are</a:t>
            </a:r>
            <a:r>
              <a:rPr lang="da-DK" baseline="0" dirty="0" smtClean="0"/>
              <a:t> splitting </a:t>
            </a:r>
            <a:r>
              <a:rPr lang="da-DK" baseline="0" dirty="0" err="1" smtClean="0"/>
              <a:t>their</a:t>
            </a:r>
            <a:r>
              <a:rPr lang="da-DK" baseline="0" dirty="0" smtClean="0"/>
              <a:t> Facebook </a:t>
            </a:r>
            <a:r>
              <a:rPr lang="da-DK" baseline="0" dirty="0" err="1" smtClean="0"/>
              <a:t>app</a:t>
            </a:r>
            <a:r>
              <a:rPr lang="da-DK" baseline="0" dirty="0" smtClean="0"/>
              <a:t> </a:t>
            </a:r>
            <a:r>
              <a:rPr lang="da-DK" baseline="0" dirty="0" err="1" smtClean="0"/>
              <a:t>into</a:t>
            </a:r>
            <a:r>
              <a:rPr lang="da-DK" baseline="0" dirty="0" smtClean="0"/>
              <a:t> a separate </a:t>
            </a:r>
            <a:r>
              <a:rPr lang="da-DK" baseline="0" dirty="0" err="1" smtClean="0"/>
              <a:t>message</a:t>
            </a:r>
            <a:r>
              <a:rPr lang="da-DK" baseline="0" dirty="0" smtClean="0"/>
              <a:t> </a:t>
            </a:r>
            <a:r>
              <a:rPr lang="da-DK" baseline="0" dirty="0" err="1" smtClean="0"/>
              <a:t>app</a:t>
            </a:r>
            <a:r>
              <a:rPr lang="da-DK" baseline="0" dirty="0" smtClean="0"/>
              <a:t>. But the </a:t>
            </a:r>
            <a:r>
              <a:rPr lang="da-DK" baseline="0" dirty="0" err="1" smtClean="0"/>
              <a:t>quintessential</a:t>
            </a:r>
            <a:r>
              <a:rPr lang="da-DK" baseline="0" dirty="0" smtClean="0"/>
              <a:t> </a:t>
            </a:r>
            <a:r>
              <a:rPr lang="da-DK" baseline="0" dirty="0" err="1" smtClean="0"/>
              <a:t>representative</a:t>
            </a:r>
            <a:r>
              <a:rPr lang="da-DK" baseline="0" dirty="0" smtClean="0"/>
              <a:t> for </a:t>
            </a:r>
            <a:r>
              <a:rPr lang="da-DK" baseline="0" dirty="0" err="1" smtClean="0"/>
              <a:t>this</a:t>
            </a:r>
            <a:r>
              <a:rPr lang="da-DK" baseline="0" dirty="0" smtClean="0"/>
              <a:t> must </a:t>
            </a:r>
            <a:r>
              <a:rPr lang="da-DK" baseline="0" dirty="0" err="1" smtClean="0"/>
              <a:t>be</a:t>
            </a:r>
            <a:r>
              <a:rPr lang="da-DK" baseline="0" dirty="0" smtClean="0"/>
              <a:t> Yo!. It is </a:t>
            </a:r>
            <a:r>
              <a:rPr lang="da-DK" baseline="0" dirty="0" err="1" smtClean="0"/>
              <a:t>basically</a:t>
            </a:r>
            <a:r>
              <a:rPr lang="da-DK" baseline="0" dirty="0" smtClean="0"/>
              <a:t> a </a:t>
            </a:r>
            <a:r>
              <a:rPr lang="da-DK" baseline="0" dirty="0" err="1" smtClean="0"/>
              <a:t>messaging</a:t>
            </a:r>
            <a:r>
              <a:rPr lang="da-DK" baseline="0" dirty="0" smtClean="0"/>
              <a:t> </a:t>
            </a:r>
            <a:r>
              <a:rPr lang="da-DK" baseline="0" dirty="0" err="1" smtClean="0"/>
              <a:t>app</a:t>
            </a:r>
            <a:r>
              <a:rPr lang="da-DK" baseline="0" dirty="0" smtClean="0"/>
              <a:t>, but </a:t>
            </a:r>
            <a:r>
              <a:rPr lang="da-DK" baseline="0" dirty="0" err="1" smtClean="0"/>
              <a:t>without</a:t>
            </a:r>
            <a:r>
              <a:rPr lang="da-DK" baseline="0" dirty="0" smtClean="0"/>
              <a:t> the </a:t>
            </a:r>
            <a:r>
              <a:rPr lang="da-DK" baseline="0" dirty="0" err="1" smtClean="0"/>
              <a:t>messages</a:t>
            </a:r>
            <a:r>
              <a:rPr lang="da-DK" baseline="0" dirty="0" smtClean="0"/>
              <a:t>! All </a:t>
            </a:r>
            <a:r>
              <a:rPr lang="da-DK" baseline="0" dirty="0" err="1" smtClean="0"/>
              <a:t>you</a:t>
            </a:r>
            <a:r>
              <a:rPr lang="da-DK" baseline="0" dirty="0" smtClean="0"/>
              <a:t> </a:t>
            </a:r>
            <a:r>
              <a:rPr lang="da-DK" baseline="0" dirty="0" err="1" smtClean="0"/>
              <a:t>can</a:t>
            </a:r>
            <a:r>
              <a:rPr lang="da-DK" baseline="0" dirty="0" smtClean="0"/>
              <a:t> do with Yo! is send a </a:t>
            </a:r>
            <a:r>
              <a:rPr lang="da-DK" baseline="0" dirty="0" err="1" smtClean="0"/>
              <a:t>friend</a:t>
            </a:r>
            <a:r>
              <a:rPr lang="da-DK" baseline="0" dirty="0" smtClean="0"/>
              <a:t> a </a:t>
            </a:r>
            <a:r>
              <a:rPr lang="da-DK" baseline="0" dirty="0" err="1" smtClean="0"/>
              <a:t>notification</a:t>
            </a:r>
            <a:r>
              <a:rPr lang="da-DK" baseline="0" dirty="0" smtClean="0"/>
              <a:t> </a:t>
            </a:r>
            <a:r>
              <a:rPr lang="da-DK" baseline="0" dirty="0" err="1" smtClean="0"/>
              <a:t>saying</a:t>
            </a:r>
            <a:r>
              <a:rPr lang="da-DK" baseline="0" dirty="0" smtClean="0"/>
              <a:t> ”Yo”. </a:t>
            </a:r>
            <a:r>
              <a:rPr lang="da-DK" baseline="0" dirty="0" err="1" smtClean="0"/>
              <a:t>Actually</a:t>
            </a:r>
            <a:r>
              <a:rPr lang="da-DK" baseline="0" dirty="0" smtClean="0"/>
              <a:t>, Yo </a:t>
            </a:r>
            <a:r>
              <a:rPr lang="da-DK" baseline="0" dirty="0" err="1" smtClean="0"/>
              <a:t>started</a:t>
            </a:r>
            <a:r>
              <a:rPr lang="da-DK" baseline="0" dirty="0" smtClean="0"/>
              <a:t> out as an </a:t>
            </a:r>
            <a:r>
              <a:rPr lang="da-DK" baseline="0" dirty="0" err="1" smtClean="0"/>
              <a:t>app</a:t>
            </a:r>
            <a:r>
              <a:rPr lang="da-DK" baseline="0" dirty="0" smtClean="0"/>
              <a:t> </a:t>
            </a:r>
            <a:r>
              <a:rPr lang="da-DK" baseline="0" dirty="0" err="1" smtClean="0"/>
              <a:t>where</a:t>
            </a:r>
            <a:r>
              <a:rPr lang="da-DK" baseline="0" dirty="0" smtClean="0"/>
              <a:t> </a:t>
            </a:r>
            <a:r>
              <a:rPr lang="da-DK" baseline="0" dirty="0" err="1" smtClean="0"/>
              <a:t>you</a:t>
            </a:r>
            <a:r>
              <a:rPr lang="da-DK" baseline="0" dirty="0" smtClean="0"/>
              <a:t> </a:t>
            </a:r>
            <a:r>
              <a:rPr lang="da-DK" baseline="0" dirty="0" err="1" smtClean="0"/>
              <a:t>would</a:t>
            </a:r>
            <a:r>
              <a:rPr lang="da-DK" baseline="0" dirty="0" smtClean="0"/>
              <a:t> </a:t>
            </a:r>
            <a:r>
              <a:rPr lang="da-DK" baseline="0" dirty="0" err="1" smtClean="0"/>
              <a:t>write</a:t>
            </a:r>
            <a:r>
              <a:rPr lang="da-DK" baseline="0" dirty="0" smtClean="0"/>
              <a:t> a </a:t>
            </a:r>
            <a:r>
              <a:rPr lang="da-DK" baseline="0" dirty="0" err="1" smtClean="0"/>
              <a:t>question</a:t>
            </a:r>
            <a:r>
              <a:rPr lang="da-DK" baseline="0" dirty="0" smtClean="0"/>
              <a:t> mark for ”</a:t>
            </a:r>
            <a:r>
              <a:rPr lang="da-DK" baseline="0" dirty="0" err="1" smtClean="0"/>
              <a:t>how</a:t>
            </a:r>
            <a:r>
              <a:rPr lang="da-DK" baseline="0" dirty="0" smtClean="0"/>
              <a:t> </a:t>
            </a:r>
            <a:r>
              <a:rPr lang="da-DK" baseline="0" dirty="0" err="1" smtClean="0"/>
              <a:t>are</a:t>
            </a:r>
            <a:r>
              <a:rPr lang="da-DK" baseline="0" dirty="0" smtClean="0"/>
              <a:t> </a:t>
            </a:r>
            <a:r>
              <a:rPr lang="da-DK" baseline="0" dirty="0" err="1" smtClean="0"/>
              <a:t>you</a:t>
            </a:r>
            <a:r>
              <a:rPr lang="da-DK" baseline="0" dirty="0" smtClean="0"/>
              <a:t>” and an </a:t>
            </a:r>
            <a:r>
              <a:rPr lang="da-DK" baseline="0" dirty="0" err="1" smtClean="0"/>
              <a:t>exclamation</a:t>
            </a:r>
            <a:r>
              <a:rPr lang="da-DK" baseline="0" dirty="0" smtClean="0"/>
              <a:t> point for ”</a:t>
            </a:r>
            <a:r>
              <a:rPr lang="da-DK" baseline="0" dirty="0" err="1" smtClean="0"/>
              <a:t>I’m</a:t>
            </a:r>
            <a:r>
              <a:rPr lang="da-DK" baseline="0" dirty="0" smtClean="0"/>
              <a:t> </a:t>
            </a:r>
            <a:r>
              <a:rPr lang="da-DK" baseline="0" dirty="0" err="1" smtClean="0"/>
              <a:t>great</a:t>
            </a:r>
            <a:r>
              <a:rPr lang="da-DK" baseline="0" dirty="0" smtClean="0"/>
              <a:t>!”. Now </a:t>
            </a:r>
            <a:r>
              <a:rPr lang="da-DK" baseline="0" dirty="0" err="1" smtClean="0"/>
              <a:t>they’ve</a:t>
            </a:r>
            <a:r>
              <a:rPr lang="da-DK" baseline="0" dirty="0" smtClean="0"/>
              <a:t> done </a:t>
            </a:r>
            <a:r>
              <a:rPr lang="da-DK" baseline="0" dirty="0" err="1" smtClean="0"/>
              <a:t>away</a:t>
            </a:r>
            <a:r>
              <a:rPr lang="da-DK" baseline="0" dirty="0" smtClean="0"/>
              <a:t> with the </a:t>
            </a:r>
            <a:r>
              <a:rPr lang="da-DK" baseline="0" dirty="0" err="1" smtClean="0"/>
              <a:t>question</a:t>
            </a:r>
            <a:r>
              <a:rPr lang="da-DK" baseline="0" dirty="0" smtClean="0"/>
              <a:t> mark and the </a:t>
            </a:r>
            <a:r>
              <a:rPr lang="da-DK" baseline="0" dirty="0" err="1" smtClean="0"/>
              <a:t>exclamation</a:t>
            </a:r>
            <a:r>
              <a:rPr lang="da-DK" baseline="0" dirty="0" smtClean="0"/>
              <a:t> point. Yo </a:t>
            </a:r>
            <a:r>
              <a:rPr lang="da-DK" baseline="0" dirty="0" err="1" smtClean="0"/>
              <a:t>recently</a:t>
            </a:r>
            <a:r>
              <a:rPr lang="da-DK" baseline="0" dirty="0" smtClean="0"/>
              <a:t> </a:t>
            </a:r>
            <a:r>
              <a:rPr lang="da-DK" baseline="0" dirty="0" err="1" smtClean="0"/>
              <a:t>got</a:t>
            </a:r>
            <a:r>
              <a:rPr lang="da-DK" baseline="0" dirty="0" smtClean="0"/>
              <a:t> $1M of </a:t>
            </a:r>
            <a:r>
              <a:rPr lang="da-DK" baseline="0" dirty="0" err="1" smtClean="0"/>
              <a:t>funding</a:t>
            </a:r>
            <a:r>
              <a:rPr lang="da-DK" baseline="0" dirty="0" smtClean="0"/>
              <a:t> from a business </a:t>
            </a:r>
            <a:r>
              <a:rPr lang="da-DK" baseline="0" dirty="0" err="1" smtClean="0"/>
              <a:t>angel</a:t>
            </a:r>
            <a:r>
              <a:rPr lang="da-DK" baseline="0" dirty="0" smtClean="0"/>
              <a:t>.</a:t>
            </a:r>
          </a:p>
          <a:p>
            <a:pPr marL="0" indent="0">
              <a:buFontTx/>
              <a:buNone/>
            </a:pPr>
            <a:endParaRPr lang="da-DK"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da-DK" dirty="0" err="1" smtClean="0"/>
              <a:t>We</a:t>
            </a:r>
            <a:r>
              <a:rPr lang="da-DK" dirty="0" smtClean="0"/>
              <a:t> have made a deal with </a:t>
            </a:r>
            <a:r>
              <a:rPr lang="da-DK" dirty="0" err="1" smtClean="0"/>
              <a:t>one</a:t>
            </a:r>
            <a:r>
              <a:rPr lang="da-DK" dirty="0" smtClean="0"/>
              <a:t> of </a:t>
            </a:r>
            <a:r>
              <a:rPr lang="da-DK" dirty="0" err="1" smtClean="0"/>
              <a:t>our</a:t>
            </a:r>
            <a:r>
              <a:rPr lang="da-DK" dirty="0" smtClean="0"/>
              <a:t> </a:t>
            </a:r>
            <a:r>
              <a:rPr lang="da-DK" dirty="0" err="1" smtClean="0"/>
              <a:t>clients</a:t>
            </a:r>
            <a:r>
              <a:rPr lang="da-DK" dirty="0" smtClean="0"/>
              <a:t> </a:t>
            </a:r>
            <a:r>
              <a:rPr lang="da-DK" dirty="0" err="1" smtClean="0"/>
              <a:t>that</a:t>
            </a:r>
            <a:r>
              <a:rPr lang="da-DK" dirty="0" smtClean="0"/>
              <a:t> </a:t>
            </a:r>
            <a:r>
              <a:rPr lang="da-DK" dirty="0" err="1" smtClean="0"/>
              <a:t>we</a:t>
            </a:r>
            <a:r>
              <a:rPr lang="da-DK" dirty="0" smtClean="0"/>
              <a:t> </a:t>
            </a:r>
            <a:r>
              <a:rPr lang="da-DK" dirty="0" err="1" smtClean="0"/>
              <a:t>can</a:t>
            </a:r>
            <a:r>
              <a:rPr lang="da-DK" dirty="0" smtClean="0"/>
              <a:t> </a:t>
            </a:r>
            <a:r>
              <a:rPr lang="da-DK" dirty="0" err="1" smtClean="0"/>
              <a:t>take</a:t>
            </a:r>
            <a:r>
              <a:rPr lang="da-DK" dirty="0" smtClean="0"/>
              <a:t> the </a:t>
            </a:r>
            <a:r>
              <a:rPr lang="da-DK" dirty="0" err="1" smtClean="0"/>
              <a:t>internal</a:t>
            </a:r>
            <a:r>
              <a:rPr lang="da-DK" dirty="0" smtClean="0"/>
              <a:t> </a:t>
            </a:r>
            <a:r>
              <a:rPr lang="da-DK" dirty="0" err="1" smtClean="0"/>
              <a:t>tool</a:t>
            </a:r>
            <a:r>
              <a:rPr lang="da-DK" dirty="0" smtClean="0"/>
              <a:t> </a:t>
            </a:r>
            <a:r>
              <a:rPr lang="da-DK" dirty="0" err="1" smtClean="0"/>
              <a:t>that</a:t>
            </a:r>
            <a:r>
              <a:rPr lang="da-DK" dirty="0" smtClean="0"/>
              <a:t> </a:t>
            </a:r>
            <a:r>
              <a:rPr lang="da-DK" dirty="0" err="1" smtClean="0"/>
              <a:t>I’be</a:t>
            </a:r>
            <a:r>
              <a:rPr lang="da-DK" dirty="0" smtClean="0"/>
              <a:t> </a:t>
            </a:r>
            <a:r>
              <a:rPr lang="da-DK" dirty="0" err="1" smtClean="0"/>
              <a:t>built</a:t>
            </a:r>
            <a:r>
              <a:rPr lang="da-DK" dirty="0" smtClean="0"/>
              <a:t> for </a:t>
            </a:r>
            <a:r>
              <a:rPr lang="da-DK" dirty="0" err="1" smtClean="0"/>
              <a:t>them</a:t>
            </a:r>
            <a:r>
              <a:rPr lang="da-DK" dirty="0" smtClean="0"/>
              <a:t> and </a:t>
            </a:r>
            <a:r>
              <a:rPr lang="da-DK" dirty="0" err="1" smtClean="0"/>
              <a:t>turn</a:t>
            </a:r>
            <a:r>
              <a:rPr lang="da-DK" dirty="0" smtClean="0"/>
              <a:t> it</a:t>
            </a:r>
            <a:r>
              <a:rPr lang="da-DK" baseline="0" dirty="0" smtClean="0"/>
              <a:t> </a:t>
            </a:r>
            <a:r>
              <a:rPr lang="da-DK" baseline="0" dirty="0" err="1" smtClean="0"/>
              <a:t>into</a:t>
            </a:r>
            <a:r>
              <a:rPr lang="da-DK" baseline="0" dirty="0" smtClean="0"/>
              <a:t> a proper </a:t>
            </a:r>
            <a:r>
              <a:rPr lang="da-DK" baseline="0" dirty="0" err="1" smtClean="0"/>
              <a:t>product</a:t>
            </a:r>
            <a:r>
              <a:rPr lang="da-DK" baseline="0" dirty="0" smtClean="0"/>
              <a:t>. For </a:t>
            </a:r>
            <a:r>
              <a:rPr lang="da-DK" baseline="0" dirty="0" err="1" smtClean="0"/>
              <a:t>them</a:t>
            </a:r>
            <a:r>
              <a:rPr lang="da-DK" baseline="0" dirty="0" smtClean="0"/>
              <a:t>, it is a </a:t>
            </a:r>
            <a:r>
              <a:rPr lang="da-DK" baseline="0" dirty="0" err="1" smtClean="0"/>
              <a:t>great</a:t>
            </a:r>
            <a:r>
              <a:rPr lang="da-DK" baseline="0" dirty="0" smtClean="0"/>
              <a:t> deal </a:t>
            </a:r>
            <a:r>
              <a:rPr lang="da-DK" baseline="0" dirty="0" err="1" smtClean="0"/>
              <a:t>because</a:t>
            </a:r>
            <a:r>
              <a:rPr lang="da-DK" baseline="0" dirty="0" smtClean="0"/>
              <a:t> </a:t>
            </a:r>
            <a:r>
              <a:rPr lang="da-DK" baseline="0" dirty="0" err="1" smtClean="0"/>
              <a:t>they</a:t>
            </a:r>
            <a:r>
              <a:rPr lang="da-DK" baseline="0" dirty="0" smtClean="0"/>
              <a:t> </a:t>
            </a:r>
            <a:r>
              <a:rPr lang="da-DK" baseline="0" dirty="0" err="1" smtClean="0"/>
              <a:t>will</a:t>
            </a:r>
            <a:r>
              <a:rPr lang="da-DK" baseline="0" dirty="0" smtClean="0"/>
              <a:t> </a:t>
            </a:r>
            <a:r>
              <a:rPr lang="da-DK" baseline="0" dirty="0" err="1" smtClean="0"/>
              <a:t>get</a:t>
            </a:r>
            <a:r>
              <a:rPr lang="da-DK" baseline="0" dirty="0" smtClean="0"/>
              <a:t> a real </a:t>
            </a:r>
            <a:r>
              <a:rPr lang="da-DK" baseline="0" dirty="0" err="1" smtClean="0"/>
              <a:t>product</a:t>
            </a:r>
            <a:r>
              <a:rPr lang="da-DK" baseline="0" dirty="0" smtClean="0"/>
              <a:t> with </a:t>
            </a:r>
            <a:r>
              <a:rPr lang="da-DK" baseline="0" dirty="0" err="1" smtClean="0"/>
              <a:t>regular</a:t>
            </a:r>
            <a:r>
              <a:rPr lang="da-DK" baseline="0" dirty="0" smtClean="0"/>
              <a:t> </a:t>
            </a:r>
            <a:r>
              <a:rPr lang="da-DK" baseline="0" dirty="0" err="1" smtClean="0"/>
              <a:t>updates</a:t>
            </a:r>
            <a:r>
              <a:rPr lang="da-DK" baseline="0" dirty="0" smtClean="0"/>
              <a:t> and bugfixes, support, a service </a:t>
            </a:r>
            <a:r>
              <a:rPr lang="da-DK" baseline="0" dirty="0" err="1" smtClean="0"/>
              <a:t>level</a:t>
            </a:r>
            <a:r>
              <a:rPr lang="da-DK" baseline="0" dirty="0" smtClean="0"/>
              <a:t> agreement, etc., and </a:t>
            </a:r>
            <a:r>
              <a:rPr lang="da-DK" baseline="0" dirty="0" err="1" smtClean="0"/>
              <a:t>they</a:t>
            </a:r>
            <a:r>
              <a:rPr lang="da-DK" baseline="0" dirty="0" smtClean="0"/>
              <a:t> </a:t>
            </a:r>
            <a:r>
              <a:rPr lang="da-DK" baseline="0" dirty="0" err="1" smtClean="0"/>
              <a:t>will</a:t>
            </a:r>
            <a:r>
              <a:rPr lang="da-DK" baseline="0" dirty="0" smtClean="0"/>
              <a:t> not have to set </a:t>
            </a:r>
            <a:r>
              <a:rPr lang="da-DK" baseline="0" dirty="0" err="1" smtClean="0"/>
              <a:t>aside</a:t>
            </a:r>
            <a:r>
              <a:rPr lang="da-DK" baseline="0" dirty="0" smtClean="0"/>
              <a:t> </a:t>
            </a:r>
            <a:r>
              <a:rPr lang="da-DK" baseline="0" dirty="0" err="1" smtClean="0"/>
              <a:t>any</a:t>
            </a:r>
            <a:r>
              <a:rPr lang="da-DK" baseline="0" dirty="0" smtClean="0"/>
              <a:t> of </a:t>
            </a:r>
            <a:r>
              <a:rPr lang="da-DK" baseline="0" dirty="0" err="1" smtClean="0"/>
              <a:t>their</a:t>
            </a:r>
            <a:r>
              <a:rPr lang="da-DK" baseline="0" dirty="0" smtClean="0"/>
              <a:t> </a:t>
            </a:r>
            <a:r>
              <a:rPr lang="da-DK" baseline="0" dirty="0" err="1" smtClean="0"/>
              <a:t>own</a:t>
            </a:r>
            <a:r>
              <a:rPr lang="da-DK" baseline="0" dirty="0" smtClean="0"/>
              <a:t> developers to support the </a:t>
            </a:r>
            <a:r>
              <a:rPr lang="da-DK" baseline="0" dirty="0" err="1" smtClean="0"/>
              <a:t>tool</a:t>
            </a:r>
            <a:r>
              <a:rPr lang="da-DK" baseline="0" dirty="0" smtClean="0"/>
              <a:t>. For </a:t>
            </a:r>
            <a:r>
              <a:rPr lang="da-DK" baseline="0" dirty="0" err="1" smtClean="0"/>
              <a:t>our</a:t>
            </a:r>
            <a:r>
              <a:rPr lang="da-DK" baseline="0" dirty="0" smtClean="0"/>
              <a:t> part, it is a </a:t>
            </a:r>
            <a:r>
              <a:rPr lang="da-DK" baseline="0" dirty="0" err="1" smtClean="0"/>
              <a:t>great</a:t>
            </a:r>
            <a:r>
              <a:rPr lang="da-DK" baseline="0" dirty="0" smtClean="0"/>
              <a:t> deal </a:t>
            </a:r>
            <a:r>
              <a:rPr lang="da-DK" baseline="0" dirty="0" err="1" smtClean="0"/>
              <a:t>because</a:t>
            </a:r>
            <a:r>
              <a:rPr lang="da-DK" baseline="0" dirty="0" smtClean="0"/>
              <a:t> </a:t>
            </a:r>
            <a:r>
              <a:rPr lang="da-DK" baseline="0" dirty="0" err="1" smtClean="0"/>
              <a:t>we</a:t>
            </a:r>
            <a:r>
              <a:rPr lang="da-DK" baseline="0" dirty="0" smtClean="0"/>
              <a:t> </a:t>
            </a:r>
            <a:r>
              <a:rPr lang="da-DK" baseline="0" dirty="0" err="1" smtClean="0"/>
              <a:t>will</a:t>
            </a:r>
            <a:r>
              <a:rPr lang="da-DK" baseline="0" dirty="0" smtClean="0"/>
              <a:t> slap on </a:t>
            </a:r>
            <a:r>
              <a:rPr lang="da-DK" baseline="0" dirty="0" err="1" smtClean="0"/>
              <a:t>one</a:t>
            </a:r>
            <a:r>
              <a:rPr lang="da-DK" baseline="0" dirty="0" smtClean="0"/>
              <a:t> of </a:t>
            </a:r>
            <a:r>
              <a:rPr lang="da-DK" baseline="0" dirty="0" err="1" smtClean="0"/>
              <a:t>these</a:t>
            </a:r>
            <a:r>
              <a:rPr lang="da-DK" baseline="0" dirty="0" smtClean="0"/>
              <a:t> skins, put up a website </a:t>
            </a:r>
            <a:r>
              <a:rPr lang="da-DK" baseline="0" dirty="0" err="1" smtClean="0"/>
              <a:t>based</a:t>
            </a:r>
            <a:r>
              <a:rPr lang="da-DK" baseline="0" dirty="0" smtClean="0"/>
              <a:t> on </a:t>
            </a:r>
            <a:r>
              <a:rPr lang="da-DK" baseline="0" dirty="0" err="1" smtClean="0"/>
              <a:t>one</a:t>
            </a:r>
            <a:r>
              <a:rPr lang="da-DK" baseline="0" dirty="0" smtClean="0"/>
              <a:t> of </a:t>
            </a:r>
            <a:r>
              <a:rPr lang="da-DK" baseline="0" dirty="0" err="1" smtClean="0"/>
              <a:t>those</a:t>
            </a:r>
            <a:r>
              <a:rPr lang="da-DK" baseline="0" dirty="0" smtClean="0"/>
              <a:t> designs, set up a </a:t>
            </a:r>
            <a:r>
              <a:rPr lang="da-DK" baseline="0" dirty="0" err="1" smtClean="0"/>
              <a:t>phone</a:t>
            </a:r>
            <a:r>
              <a:rPr lang="da-DK" baseline="0" dirty="0" smtClean="0"/>
              <a:t> service and a </a:t>
            </a:r>
            <a:r>
              <a:rPr lang="da-DK" baseline="0" dirty="0" err="1" smtClean="0"/>
              <a:t>Zendesk</a:t>
            </a:r>
            <a:r>
              <a:rPr lang="da-DK" baseline="0" dirty="0" smtClean="0"/>
              <a:t> support center, and </a:t>
            </a:r>
            <a:r>
              <a:rPr lang="da-DK" baseline="0" dirty="0" err="1" smtClean="0"/>
              <a:t>suddenly</a:t>
            </a:r>
            <a:r>
              <a:rPr lang="da-DK" baseline="0" dirty="0" smtClean="0"/>
              <a:t> </a:t>
            </a:r>
            <a:r>
              <a:rPr lang="da-DK" baseline="0" dirty="0" err="1" smtClean="0"/>
              <a:t>we</a:t>
            </a:r>
            <a:r>
              <a:rPr lang="da-DK" baseline="0" dirty="0" smtClean="0"/>
              <a:t> have </a:t>
            </a:r>
            <a:r>
              <a:rPr lang="da-DK" baseline="0" dirty="0" err="1" smtClean="0"/>
              <a:t>what</a:t>
            </a:r>
            <a:r>
              <a:rPr lang="da-DK" baseline="0" dirty="0" smtClean="0"/>
              <a:t> looks to </a:t>
            </a:r>
            <a:r>
              <a:rPr lang="da-DK" baseline="0" dirty="0" err="1" smtClean="0"/>
              <a:t>be</a:t>
            </a:r>
            <a:r>
              <a:rPr lang="da-DK" baseline="0" dirty="0" smtClean="0"/>
              <a:t> a </a:t>
            </a:r>
            <a:r>
              <a:rPr lang="da-DK" baseline="0" dirty="0" err="1" smtClean="0"/>
              <a:t>mature</a:t>
            </a:r>
            <a:r>
              <a:rPr lang="da-DK" baseline="0" dirty="0" smtClean="0"/>
              <a:t> </a:t>
            </a:r>
            <a:r>
              <a:rPr lang="da-DK" baseline="0" dirty="0" err="1" smtClean="0"/>
              <a:t>product</a:t>
            </a:r>
            <a:r>
              <a:rPr lang="da-DK" baseline="0" dirty="0" smtClean="0"/>
              <a:t>, </a:t>
            </a:r>
            <a:r>
              <a:rPr lang="da-DK" baseline="0" dirty="0" err="1" smtClean="0"/>
              <a:t>even</a:t>
            </a:r>
            <a:r>
              <a:rPr lang="da-DK" baseline="0" dirty="0" smtClean="0"/>
              <a:t> </a:t>
            </a:r>
            <a:r>
              <a:rPr lang="da-DK" baseline="0" dirty="0" err="1" smtClean="0"/>
              <a:t>though</a:t>
            </a:r>
            <a:r>
              <a:rPr lang="da-DK" baseline="0" dirty="0" smtClean="0"/>
              <a:t> it is </a:t>
            </a:r>
            <a:r>
              <a:rPr lang="da-DK" baseline="0" dirty="0" err="1" smtClean="0"/>
              <a:t>really</a:t>
            </a:r>
            <a:r>
              <a:rPr lang="da-DK" baseline="0" dirty="0" smtClean="0"/>
              <a:t> just a </a:t>
            </a:r>
            <a:r>
              <a:rPr lang="da-DK" baseline="0" dirty="0" err="1" smtClean="0"/>
              <a:t>bespoke</a:t>
            </a:r>
            <a:r>
              <a:rPr lang="da-DK" baseline="0" dirty="0" smtClean="0"/>
              <a:t> solution </a:t>
            </a:r>
            <a:r>
              <a:rPr lang="da-DK" baseline="0" dirty="0" err="1" smtClean="0"/>
              <a:t>that</a:t>
            </a:r>
            <a:r>
              <a:rPr lang="da-DK" baseline="0" dirty="0" smtClean="0"/>
              <a:t> </a:t>
            </a:r>
            <a:r>
              <a:rPr lang="da-DK" baseline="0" dirty="0" err="1" smtClean="0"/>
              <a:t>we</a:t>
            </a:r>
            <a:r>
              <a:rPr lang="da-DK" baseline="0" dirty="0" smtClean="0"/>
              <a:t> have </a:t>
            </a:r>
            <a:r>
              <a:rPr lang="da-DK" baseline="0" dirty="0" err="1" smtClean="0"/>
              <a:t>built</a:t>
            </a:r>
            <a:r>
              <a:rPr lang="da-DK" baseline="0" dirty="0" smtClean="0"/>
              <a:t> for a single </a:t>
            </a:r>
            <a:r>
              <a:rPr lang="da-DK" baseline="0" dirty="0" err="1" smtClean="0"/>
              <a:t>client</a:t>
            </a:r>
            <a:r>
              <a:rPr lang="da-DK" baseline="0" dirty="0" smtClean="0"/>
              <a:t>. </a:t>
            </a:r>
            <a:r>
              <a:rPr lang="da-DK" baseline="0" dirty="0" err="1" smtClean="0"/>
              <a:t>We</a:t>
            </a:r>
            <a:r>
              <a:rPr lang="da-DK" baseline="0" dirty="0" smtClean="0"/>
              <a:t> </a:t>
            </a:r>
            <a:r>
              <a:rPr lang="da-DK" baseline="0" dirty="0" err="1" smtClean="0"/>
              <a:t>can</a:t>
            </a:r>
            <a:r>
              <a:rPr lang="da-DK" baseline="0" dirty="0" smtClean="0"/>
              <a:t> do </a:t>
            </a:r>
            <a:r>
              <a:rPr lang="da-DK" baseline="0" dirty="0" err="1" smtClean="0"/>
              <a:t>this</a:t>
            </a:r>
            <a:r>
              <a:rPr lang="da-DK" baseline="0" dirty="0" smtClean="0"/>
              <a:t> </a:t>
            </a:r>
            <a:r>
              <a:rPr lang="da-DK" baseline="0" dirty="0" err="1" smtClean="0"/>
              <a:t>very</a:t>
            </a:r>
            <a:r>
              <a:rPr lang="da-DK" baseline="0" dirty="0" smtClean="0"/>
              <a:t> </a:t>
            </a:r>
            <a:r>
              <a:rPr lang="da-DK" baseline="0" dirty="0" err="1" smtClean="0"/>
              <a:t>cheaply</a:t>
            </a:r>
            <a:r>
              <a:rPr lang="da-DK" baseline="0" dirty="0" smtClean="0"/>
              <a:t>, </a:t>
            </a:r>
            <a:r>
              <a:rPr lang="da-DK" baseline="0" dirty="0" err="1" smtClean="0"/>
              <a:t>because</a:t>
            </a:r>
            <a:r>
              <a:rPr lang="da-DK" baseline="0" dirty="0" smtClean="0"/>
              <a:t> the </a:t>
            </a:r>
            <a:r>
              <a:rPr lang="da-DK" baseline="0" dirty="0" err="1" smtClean="0"/>
              <a:t>core</a:t>
            </a:r>
            <a:r>
              <a:rPr lang="da-DK" baseline="0" dirty="0" smtClean="0"/>
              <a:t> </a:t>
            </a:r>
            <a:r>
              <a:rPr lang="da-DK" baseline="0" dirty="0" err="1" smtClean="0"/>
              <a:t>value</a:t>
            </a:r>
            <a:r>
              <a:rPr lang="da-DK" baseline="0" dirty="0" smtClean="0"/>
              <a:t> proposition is </a:t>
            </a:r>
            <a:r>
              <a:rPr lang="da-DK" baseline="0" dirty="0" err="1" smtClean="0"/>
              <a:t>implemented</a:t>
            </a:r>
            <a:r>
              <a:rPr lang="da-DK" baseline="0" dirty="0" smtClean="0"/>
              <a:t> in the </a:t>
            </a:r>
            <a:r>
              <a:rPr lang="da-DK" baseline="0" dirty="0" err="1" smtClean="0"/>
              <a:t>tool</a:t>
            </a:r>
            <a:r>
              <a:rPr lang="da-DK" baseline="0" dirty="0" smtClean="0"/>
              <a:t> </a:t>
            </a:r>
            <a:r>
              <a:rPr lang="da-DK" baseline="0" dirty="0" err="1" smtClean="0"/>
              <a:t>that</a:t>
            </a:r>
            <a:r>
              <a:rPr lang="da-DK" baseline="0" dirty="0" smtClean="0"/>
              <a:t> </a:t>
            </a:r>
            <a:r>
              <a:rPr lang="da-DK" baseline="0" dirty="0" err="1" smtClean="0"/>
              <a:t>we</a:t>
            </a:r>
            <a:r>
              <a:rPr lang="da-DK" baseline="0" dirty="0" smtClean="0"/>
              <a:t> </a:t>
            </a:r>
            <a:r>
              <a:rPr lang="da-DK" baseline="0" dirty="0" err="1" smtClean="0"/>
              <a:t>get</a:t>
            </a:r>
            <a:r>
              <a:rPr lang="da-DK" baseline="0" dirty="0" smtClean="0"/>
              <a:t> for </a:t>
            </a:r>
            <a:r>
              <a:rPr lang="da-DK" baseline="0" dirty="0" err="1" smtClean="0"/>
              <a:t>free</a:t>
            </a:r>
            <a:r>
              <a:rPr lang="da-DK" baseline="0" dirty="0" smtClean="0"/>
              <a:t> from </a:t>
            </a:r>
            <a:r>
              <a:rPr lang="da-DK" baseline="0" dirty="0" err="1" smtClean="0"/>
              <a:t>our</a:t>
            </a:r>
            <a:r>
              <a:rPr lang="da-DK" baseline="0" dirty="0" smtClean="0"/>
              <a:t> </a:t>
            </a:r>
            <a:r>
              <a:rPr lang="da-DK" baseline="0" dirty="0" err="1" smtClean="0"/>
              <a:t>client</a:t>
            </a:r>
            <a:r>
              <a:rPr lang="da-DK" baseline="0" dirty="0" smtClean="0"/>
              <a:t>. In </a:t>
            </a:r>
            <a:r>
              <a:rPr lang="da-DK" baseline="0" dirty="0" err="1" smtClean="0"/>
              <a:t>that</a:t>
            </a:r>
            <a:r>
              <a:rPr lang="da-DK" baseline="0" dirty="0" smtClean="0"/>
              <a:t> </a:t>
            </a:r>
            <a:r>
              <a:rPr lang="da-DK" baseline="0" dirty="0" err="1" smtClean="0"/>
              <a:t>way</a:t>
            </a:r>
            <a:r>
              <a:rPr lang="da-DK" baseline="0" dirty="0" smtClean="0"/>
              <a:t>, </a:t>
            </a:r>
            <a:r>
              <a:rPr lang="da-DK" baseline="0" dirty="0" err="1" smtClean="0"/>
              <a:t>this</a:t>
            </a:r>
            <a:r>
              <a:rPr lang="da-DK" baseline="0" dirty="0" smtClean="0"/>
              <a:t> is an </a:t>
            </a:r>
            <a:r>
              <a:rPr lang="da-DK" baseline="0" dirty="0" err="1" smtClean="0"/>
              <a:t>application</a:t>
            </a:r>
            <a:r>
              <a:rPr lang="da-DK" baseline="0" dirty="0" smtClean="0"/>
              <a:t> of the </a:t>
            </a:r>
            <a:r>
              <a:rPr lang="da-DK" baseline="0" dirty="0" err="1" smtClean="0"/>
              <a:t>strategic</a:t>
            </a:r>
            <a:r>
              <a:rPr lang="da-DK" baseline="0" dirty="0" smtClean="0"/>
              <a:t> design principles </a:t>
            </a:r>
            <a:r>
              <a:rPr lang="da-DK" baseline="0" dirty="0" err="1" smtClean="0"/>
              <a:t>that</a:t>
            </a:r>
            <a:r>
              <a:rPr lang="da-DK" baseline="0" dirty="0" smtClean="0"/>
              <a:t> </a:t>
            </a:r>
            <a:r>
              <a:rPr lang="da-DK" baseline="0" dirty="0" err="1" smtClean="0"/>
              <a:t>will</a:t>
            </a:r>
            <a:r>
              <a:rPr lang="da-DK" baseline="0" dirty="0" smtClean="0"/>
              <a:t> </a:t>
            </a:r>
            <a:r>
              <a:rPr lang="da-DK" baseline="0" dirty="0" err="1" smtClean="0"/>
              <a:t>allow</a:t>
            </a:r>
            <a:r>
              <a:rPr lang="da-DK" baseline="0" dirty="0" smtClean="0"/>
              <a:t> </a:t>
            </a:r>
            <a:r>
              <a:rPr lang="da-DK" baseline="0" dirty="0" err="1" smtClean="0"/>
              <a:t>us</a:t>
            </a:r>
            <a:r>
              <a:rPr lang="da-DK" baseline="0" dirty="0" smtClean="0"/>
              <a:t> to go to </a:t>
            </a:r>
            <a:r>
              <a:rPr lang="da-DK" baseline="0" dirty="0" err="1" smtClean="0"/>
              <a:t>market</a:t>
            </a:r>
            <a:r>
              <a:rPr lang="da-DK" baseline="0" dirty="0" smtClean="0"/>
              <a:t> </a:t>
            </a:r>
            <a:r>
              <a:rPr lang="da-DK" baseline="0" dirty="0" err="1" smtClean="0"/>
              <a:t>very</a:t>
            </a:r>
            <a:r>
              <a:rPr lang="da-DK" baseline="0" dirty="0" smtClean="0"/>
              <a:t> </a:t>
            </a:r>
            <a:r>
              <a:rPr lang="da-DK" baseline="0" dirty="0" err="1" smtClean="0"/>
              <a:t>quickly</a:t>
            </a:r>
            <a:endParaRPr lang="en-GB" dirty="0" smtClean="0"/>
          </a:p>
          <a:p>
            <a:pPr marL="0" indent="0">
              <a:buFontTx/>
              <a:buNone/>
            </a:pPr>
            <a:endParaRPr lang="en-GB" dirty="0" smtClean="0"/>
          </a:p>
        </p:txBody>
      </p:sp>
      <p:sp>
        <p:nvSpPr>
          <p:cNvPr id="4" name="Slide Number Placeholder 3"/>
          <p:cNvSpPr>
            <a:spLocks noGrp="1"/>
          </p:cNvSpPr>
          <p:nvPr>
            <p:ph type="sldNum" sz="quarter" idx="10"/>
          </p:nvPr>
        </p:nvSpPr>
        <p:spPr/>
        <p:txBody>
          <a:bodyPr/>
          <a:lstStyle/>
          <a:p>
            <a:fld id="{71684BF8-D28D-4C21-837E-DCB692B0D182}" type="slidenum">
              <a:rPr lang="en-GB" smtClean="0"/>
              <a:t>4</a:t>
            </a:fld>
            <a:endParaRPr lang="en-GB"/>
          </a:p>
        </p:txBody>
      </p:sp>
    </p:spTree>
    <p:extLst>
      <p:ext uri="{BB962C8B-B14F-4D97-AF65-F5344CB8AC3E}">
        <p14:creationId xmlns:p14="http://schemas.microsoft.com/office/powerpoint/2010/main" val="32672368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71684BF8-D28D-4C21-837E-DCB692B0D182}" type="slidenum">
              <a:rPr lang="en-GB" smtClean="0"/>
              <a:t>6</a:t>
            </a:fld>
            <a:endParaRPr lang="en-GB"/>
          </a:p>
        </p:txBody>
      </p:sp>
    </p:spTree>
    <p:extLst>
      <p:ext uri="{BB962C8B-B14F-4D97-AF65-F5344CB8AC3E}">
        <p14:creationId xmlns:p14="http://schemas.microsoft.com/office/powerpoint/2010/main" val="17145362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err="1" smtClean="0"/>
              <a:t>External</a:t>
            </a:r>
            <a:r>
              <a:rPr lang="da-DK" dirty="0" smtClean="0"/>
              <a:t> partners: design </a:t>
            </a:r>
            <a:r>
              <a:rPr lang="da-DK" dirty="0" err="1" smtClean="0"/>
              <a:t>company</a:t>
            </a:r>
            <a:r>
              <a:rPr lang="da-DK" dirty="0" smtClean="0"/>
              <a:t>, head-end</a:t>
            </a:r>
            <a:r>
              <a:rPr lang="da-DK" baseline="0" dirty="0" smtClean="0"/>
              <a:t> team, </a:t>
            </a:r>
            <a:r>
              <a:rPr lang="da-DK" baseline="0" dirty="0" err="1" smtClean="0"/>
              <a:t>external</a:t>
            </a:r>
            <a:r>
              <a:rPr lang="da-DK" baseline="0" dirty="0" smtClean="0"/>
              <a:t> </a:t>
            </a:r>
            <a:r>
              <a:rPr lang="da-DK" baseline="0" dirty="0" err="1" smtClean="0"/>
              <a:t>hosting</a:t>
            </a:r>
            <a:r>
              <a:rPr lang="da-DK" baseline="0" dirty="0" smtClean="0"/>
              <a:t> </a:t>
            </a:r>
            <a:r>
              <a:rPr lang="da-DK" baseline="0" dirty="0" err="1" smtClean="0"/>
              <a:t>provider</a:t>
            </a:r>
            <a:endParaRPr lang="da-DK" baseline="0" dirty="0" smtClean="0"/>
          </a:p>
          <a:p>
            <a:endParaRPr lang="da-DK" baseline="0" dirty="0" smtClean="0"/>
          </a:p>
          <a:p>
            <a:r>
              <a:rPr lang="da-DK" baseline="0" dirty="0" err="1" smtClean="0"/>
              <a:t>When</a:t>
            </a:r>
            <a:r>
              <a:rPr lang="da-DK" baseline="0" dirty="0" smtClean="0"/>
              <a:t> </a:t>
            </a:r>
            <a:r>
              <a:rPr lang="da-DK" baseline="0" dirty="0" err="1" smtClean="0"/>
              <a:t>you</a:t>
            </a:r>
            <a:r>
              <a:rPr lang="da-DK" baseline="0" dirty="0" smtClean="0"/>
              <a:t> start </a:t>
            </a:r>
            <a:r>
              <a:rPr lang="da-DK" baseline="0" dirty="0" err="1" smtClean="0"/>
              <a:t>flying</a:t>
            </a:r>
            <a:r>
              <a:rPr lang="da-DK" baseline="0" dirty="0" smtClean="0"/>
              <a:t> in </a:t>
            </a:r>
            <a:r>
              <a:rPr lang="da-DK" baseline="0" dirty="0" err="1" smtClean="0"/>
              <a:t>consultants</a:t>
            </a:r>
            <a:r>
              <a:rPr lang="da-DK" baseline="0" dirty="0" smtClean="0"/>
              <a:t> from Denmark, it is not a </a:t>
            </a:r>
            <a:r>
              <a:rPr lang="da-DK" baseline="0" dirty="0" err="1" smtClean="0"/>
              <a:t>low</a:t>
            </a:r>
            <a:r>
              <a:rPr lang="da-DK" baseline="0" dirty="0" smtClean="0"/>
              <a:t>-budget </a:t>
            </a:r>
            <a:r>
              <a:rPr lang="da-DK" baseline="0" dirty="0" err="1" smtClean="0"/>
              <a:t>project</a:t>
            </a:r>
            <a:r>
              <a:rPr lang="da-DK" baseline="0" dirty="0" smtClean="0"/>
              <a:t> </a:t>
            </a:r>
            <a:r>
              <a:rPr lang="da-DK" baseline="0" dirty="0" err="1" smtClean="0"/>
              <a:t>anymore</a:t>
            </a:r>
            <a:r>
              <a:rPr lang="da-DK" baseline="0" dirty="0" smtClean="0"/>
              <a:t>.</a:t>
            </a:r>
            <a:endParaRPr lang="da-DK" dirty="0" smtClean="0"/>
          </a:p>
        </p:txBody>
      </p:sp>
      <p:sp>
        <p:nvSpPr>
          <p:cNvPr id="4" name="Slide Number Placeholder 3"/>
          <p:cNvSpPr>
            <a:spLocks noGrp="1"/>
          </p:cNvSpPr>
          <p:nvPr>
            <p:ph type="sldNum" sz="quarter" idx="10"/>
          </p:nvPr>
        </p:nvSpPr>
        <p:spPr/>
        <p:txBody>
          <a:bodyPr/>
          <a:lstStyle/>
          <a:p>
            <a:fld id="{71684BF8-D28D-4C21-837E-DCB692B0D182}" type="slidenum">
              <a:rPr lang="en-GB" smtClean="0"/>
              <a:t>8</a:t>
            </a:fld>
            <a:endParaRPr lang="en-GB"/>
          </a:p>
        </p:txBody>
      </p:sp>
    </p:spTree>
    <p:extLst>
      <p:ext uri="{BB962C8B-B14F-4D97-AF65-F5344CB8AC3E}">
        <p14:creationId xmlns:p14="http://schemas.microsoft.com/office/powerpoint/2010/main" val="17883306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err="1" smtClean="0"/>
              <a:t>Starting</a:t>
            </a:r>
            <a:r>
              <a:rPr lang="da-DK" dirty="0" smtClean="0"/>
              <a:t> a business is </a:t>
            </a:r>
            <a:r>
              <a:rPr lang="da-DK" dirty="0" err="1" smtClean="0"/>
              <a:t>pretty</a:t>
            </a:r>
            <a:r>
              <a:rPr lang="da-DK" dirty="0" smtClean="0"/>
              <a:t> trivial.</a:t>
            </a:r>
            <a:r>
              <a:rPr lang="da-DK" baseline="0" dirty="0" smtClean="0"/>
              <a:t> If </a:t>
            </a:r>
            <a:r>
              <a:rPr lang="da-DK" baseline="0" dirty="0" err="1" smtClean="0"/>
              <a:t>you</a:t>
            </a:r>
            <a:r>
              <a:rPr lang="da-DK" baseline="0" dirty="0" smtClean="0"/>
              <a:t> </a:t>
            </a:r>
            <a:r>
              <a:rPr lang="da-DK" baseline="0" dirty="0" err="1" smtClean="0"/>
              <a:t>don’t</a:t>
            </a:r>
            <a:r>
              <a:rPr lang="da-DK" baseline="0" dirty="0" smtClean="0"/>
              <a:t> </a:t>
            </a:r>
            <a:r>
              <a:rPr lang="da-DK" baseline="0" dirty="0" err="1" smtClean="0"/>
              <a:t>want</a:t>
            </a:r>
            <a:r>
              <a:rPr lang="da-DK" baseline="0" dirty="0" smtClean="0"/>
              <a:t> to do the </a:t>
            </a:r>
            <a:r>
              <a:rPr lang="da-DK" baseline="0" dirty="0" err="1" smtClean="0"/>
              <a:t>paperwork</a:t>
            </a:r>
            <a:r>
              <a:rPr lang="da-DK" baseline="0" dirty="0" smtClean="0"/>
              <a:t> </a:t>
            </a:r>
            <a:r>
              <a:rPr lang="da-DK" baseline="0" dirty="0" err="1" smtClean="0"/>
              <a:t>yourself</a:t>
            </a:r>
            <a:r>
              <a:rPr lang="da-DK" baseline="0" dirty="0" smtClean="0"/>
              <a:t>, </a:t>
            </a:r>
            <a:r>
              <a:rPr lang="da-DK" baseline="0" dirty="0" err="1" smtClean="0"/>
              <a:t>you</a:t>
            </a:r>
            <a:r>
              <a:rPr lang="da-DK" baseline="0" dirty="0" smtClean="0"/>
              <a:t> </a:t>
            </a:r>
            <a:r>
              <a:rPr lang="da-DK" baseline="0" dirty="0" err="1" smtClean="0"/>
              <a:t>can</a:t>
            </a:r>
            <a:r>
              <a:rPr lang="da-DK" baseline="0" dirty="0" smtClean="0"/>
              <a:t> </a:t>
            </a:r>
            <a:r>
              <a:rPr lang="da-DK" baseline="0" dirty="0" err="1" smtClean="0"/>
              <a:t>usually</a:t>
            </a:r>
            <a:r>
              <a:rPr lang="da-DK" baseline="0" dirty="0" smtClean="0"/>
              <a:t> </a:t>
            </a:r>
            <a:r>
              <a:rPr lang="da-DK" baseline="0" dirty="0" err="1" smtClean="0"/>
              <a:t>get</a:t>
            </a:r>
            <a:r>
              <a:rPr lang="da-DK" baseline="0" dirty="0" smtClean="0"/>
              <a:t> </a:t>
            </a:r>
            <a:r>
              <a:rPr lang="da-DK" baseline="0" dirty="0" err="1" smtClean="0"/>
              <a:t>someone</a:t>
            </a:r>
            <a:r>
              <a:rPr lang="da-DK" baseline="0" dirty="0" smtClean="0"/>
              <a:t> to do it for </a:t>
            </a:r>
            <a:r>
              <a:rPr lang="da-DK" baseline="0" dirty="0" err="1" smtClean="0"/>
              <a:t>you</a:t>
            </a:r>
            <a:r>
              <a:rPr lang="da-DK" baseline="0" dirty="0" smtClean="0"/>
              <a:t> for a </a:t>
            </a:r>
            <a:r>
              <a:rPr lang="da-DK" baseline="0" dirty="0" err="1" smtClean="0"/>
              <a:t>very</a:t>
            </a:r>
            <a:r>
              <a:rPr lang="da-DK" baseline="0" dirty="0" smtClean="0"/>
              <a:t> small </a:t>
            </a:r>
            <a:r>
              <a:rPr lang="da-DK" baseline="0" dirty="0" err="1" smtClean="0"/>
              <a:t>fee</a:t>
            </a:r>
            <a:r>
              <a:rPr lang="da-DK" baseline="0" dirty="0" smtClean="0"/>
              <a:t>.</a:t>
            </a:r>
            <a:endParaRPr lang="da-DK" dirty="0" smtClean="0"/>
          </a:p>
          <a:p>
            <a:r>
              <a:rPr lang="da-DK" dirty="0" err="1" smtClean="0"/>
              <a:t>Buying</a:t>
            </a:r>
            <a:r>
              <a:rPr lang="da-DK" baseline="0" dirty="0" smtClean="0"/>
              <a:t> a domain and </a:t>
            </a:r>
            <a:r>
              <a:rPr lang="da-DK" baseline="0" dirty="0" err="1" smtClean="0"/>
              <a:t>email</a:t>
            </a:r>
            <a:r>
              <a:rPr lang="da-DK" baseline="0" dirty="0" smtClean="0"/>
              <a:t> services is trivial and </a:t>
            </a:r>
            <a:r>
              <a:rPr lang="da-DK" baseline="0" dirty="0" err="1" smtClean="0"/>
              <a:t>very</a:t>
            </a:r>
            <a:r>
              <a:rPr lang="da-DK" baseline="0" dirty="0" smtClean="0"/>
              <a:t> </a:t>
            </a:r>
            <a:r>
              <a:rPr lang="da-DK" baseline="0" dirty="0" err="1" smtClean="0"/>
              <a:t>cheap</a:t>
            </a:r>
            <a:r>
              <a:rPr lang="da-DK" baseline="0" dirty="0" smtClean="0"/>
              <a:t>.</a:t>
            </a:r>
          </a:p>
        </p:txBody>
      </p:sp>
      <p:sp>
        <p:nvSpPr>
          <p:cNvPr id="4" name="Slide Number Placeholder 3"/>
          <p:cNvSpPr>
            <a:spLocks noGrp="1"/>
          </p:cNvSpPr>
          <p:nvPr>
            <p:ph type="sldNum" sz="quarter" idx="10"/>
          </p:nvPr>
        </p:nvSpPr>
        <p:spPr/>
        <p:txBody>
          <a:bodyPr/>
          <a:lstStyle/>
          <a:p>
            <a:fld id="{71684BF8-D28D-4C21-837E-DCB692B0D182}" type="slidenum">
              <a:rPr lang="en-GB" smtClean="0"/>
              <a:t>10</a:t>
            </a:fld>
            <a:endParaRPr lang="en-GB"/>
          </a:p>
        </p:txBody>
      </p:sp>
    </p:spTree>
    <p:extLst>
      <p:ext uri="{BB962C8B-B14F-4D97-AF65-F5344CB8AC3E}">
        <p14:creationId xmlns:p14="http://schemas.microsoft.com/office/powerpoint/2010/main" val="20946757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err="1" smtClean="0"/>
              <a:t>Fiverr</a:t>
            </a:r>
            <a:r>
              <a:rPr lang="da-DK" dirty="0" smtClean="0"/>
              <a:t> </a:t>
            </a:r>
            <a:r>
              <a:rPr lang="da-DK" dirty="0" err="1" smtClean="0"/>
              <a:t>can</a:t>
            </a:r>
            <a:r>
              <a:rPr lang="da-DK" dirty="0" smtClean="0"/>
              <a:t> </a:t>
            </a:r>
            <a:r>
              <a:rPr lang="da-DK" dirty="0" err="1" smtClean="0"/>
              <a:t>be</a:t>
            </a:r>
            <a:r>
              <a:rPr lang="da-DK" dirty="0" smtClean="0"/>
              <a:t> </a:t>
            </a:r>
            <a:r>
              <a:rPr lang="da-DK" dirty="0" err="1" smtClean="0"/>
              <a:t>used</a:t>
            </a:r>
            <a:r>
              <a:rPr lang="da-DK" dirty="0" smtClean="0"/>
              <a:t> to do </a:t>
            </a:r>
            <a:r>
              <a:rPr lang="da-DK" dirty="0" err="1" smtClean="0"/>
              <a:t>write</a:t>
            </a:r>
            <a:r>
              <a:rPr lang="da-DK" dirty="0" smtClean="0"/>
              <a:t> </a:t>
            </a:r>
            <a:r>
              <a:rPr lang="da-DK" dirty="0" err="1" smtClean="0"/>
              <a:t>text</a:t>
            </a:r>
            <a:r>
              <a:rPr lang="da-DK" dirty="0" smtClean="0"/>
              <a:t>,</a:t>
            </a:r>
            <a:r>
              <a:rPr lang="da-DK" baseline="0" dirty="0" smtClean="0"/>
              <a:t> do </a:t>
            </a:r>
            <a:r>
              <a:rPr lang="da-DK" dirty="0" smtClean="0"/>
              <a:t>translation, </a:t>
            </a:r>
            <a:r>
              <a:rPr lang="da-DK" dirty="0" err="1" smtClean="0"/>
              <a:t>create</a:t>
            </a:r>
            <a:r>
              <a:rPr lang="da-DK" dirty="0" smtClean="0"/>
              <a:t> videos</a:t>
            </a:r>
            <a:r>
              <a:rPr lang="da-DK" baseline="0" dirty="0" smtClean="0"/>
              <a:t>, </a:t>
            </a:r>
            <a:r>
              <a:rPr lang="da-DK" baseline="0" dirty="0" err="1" smtClean="0"/>
              <a:t>implement</a:t>
            </a:r>
            <a:r>
              <a:rPr lang="da-DK" baseline="0" dirty="0" smtClean="0"/>
              <a:t> a given skin in </a:t>
            </a:r>
            <a:r>
              <a:rPr lang="da-DK" baseline="0" dirty="0" err="1" smtClean="0"/>
              <a:t>Wordpress</a:t>
            </a:r>
            <a:endParaRPr lang="en-GB" dirty="0"/>
          </a:p>
        </p:txBody>
      </p:sp>
      <p:sp>
        <p:nvSpPr>
          <p:cNvPr id="4" name="Slide Number Placeholder 3"/>
          <p:cNvSpPr>
            <a:spLocks noGrp="1"/>
          </p:cNvSpPr>
          <p:nvPr>
            <p:ph type="sldNum" sz="quarter" idx="10"/>
          </p:nvPr>
        </p:nvSpPr>
        <p:spPr/>
        <p:txBody>
          <a:bodyPr/>
          <a:lstStyle/>
          <a:p>
            <a:fld id="{71684BF8-D28D-4C21-837E-DCB692B0D182}" type="slidenum">
              <a:rPr lang="en-GB" smtClean="0"/>
              <a:t>11</a:t>
            </a:fld>
            <a:endParaRPr lang="en-GB"/>
          </a:p>
        </p:txBody>
      </p:sp>
    </p:spTree>
    <p:extLst>
      <p:ext uri="{BB962C8B-B14F-4D97-AF65-F5344CB8AC3E}">
        <p14:creationId xmlns:p14="http://schemas.microsoft.com/office/powerpoint/2010/main" val="180521744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solidFill>
                  <a:schemeClr val="bg1"/>
                </a:solidFill>
              </a:defRPr>
            </a:lvl1pPr>
          </a:lstStyle>
          <a:p>
            <a:r>
              <a:rPr lang="en-US" smtClean="0"/>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p>
            <a:fld id="{E8266156-DB39-4525-AC45-DBC6CFBBC990}" type="datetimeFigureOut">
              <a:rPr lang="en-GB" smtClean="0"/>
              <a:t>09/07/2014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71608CB7-C761-45A2-8B6D-70A0048BEF10}" type="slidenum">
              <a:rPr lang="en-GB" smtClean="0"/>
              <a:t>‹#›</a:t>
            </a:fld>
            <a:endParaRPr lang="en-GB"/>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01050" y="5540054"/>
            <a:ext cx="3457575" cy="1207406"/>
          </a:xfrm>
          <a:prstGeom prst="rect">
            <a:avLst/>
          </a:prstGeom>
        </p:spPr>
      </p:pic>
    </p:spTree>
    <p:extLst>
      <p:ext uri="{BB962C8B-B14F-4D97-AF65-F5344CB8AC3E}">
        <p14:creationId xmlns:p14="http://schemas.microsoft.com/office/powerpoint/2010/main" val="854165052"/>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E8266156-DB39-4525-AC45-DBC6CFBBC990}" type="datetimeFigureOut">
              <a:rPr lang="en-GB" smtClean="0"/>
              <a:t>09/07/2014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71608CB7-C761-45A2-8B6D-70A0048BEF10}" type="slidenum">
              <a:rPr lang="en-GB" smtClean="0"/>
              <a:t>‹#›</a:t>
            </a:fld>
            <a:endParaRPr lang="en-GB"/>
          </a:p>
        </p:txBody>
      </p:sp>
    </p:spTree>
    <p:extLst>
      <p:ext uri="{BB962C8B-B14F-4D97-AF65-F5344CB8AC3E}">
        <p14:creationId xmlns:p14="http://schemas.microsoft.com/office/powerpoint/2010/main" val="5587870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E8266156-DB39-4525-AC45-DBC6CFBBC990}" type="datetimeFigureOut">
              <a:rPr lang="en-GB" smtClean="0"/>
              <a:t>09/07/2014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71608CB7-C761-45A2-8B6D-70A0048BEF10}" type="slidenum">
              <a:rPr lang="en-GB" smtClean="0"/>
              <a:t>‹#›</a:t>
            </a:fld>
            <a:endParaRPr lang="en-GB"/>
          </a:p>
        </p:txBody>
      </p:sp>
    </p:spTree>
    <p:extLst>
      <p:ext uri="{BB962C8B-B14F-4D97-AF65-F5344CB8AC3E}">
        <p14:creationId xmlns:p14="http://schemas.microsoft.com/office/powerpoint/2010/main" val="3509673119"/>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E8266156-DB39-4525-AC45-DBC6CFBBC990}" type="datetimeFigureOut">
              <a:rPr lang="en-GB" smtClean="0"/>
              <a:t>09/07/2014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71608CB7-C761-45A2-8B6D-70A0048BEF10}" type="slidenum">
              <a:rPr lang="en-GB" smtClean="0"/>
              <a:t>‹#›</a:t>
            </a:fld>
            <a:endParaRPr lang="en-GB"/>
          </a:p>
        </p:txBody>
      </p:sp>
    </p:spTree>
    <p:extLst>
      <p:ext uri="{BB962C8B-B14F-4D97-AF65-F5344CB8AC3E}">
        <p14:creationId xmlns:p14="http://schemas.microsoft.com/office/powerpoint/2010/main" val="3212086356"/>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Rectangle 7"/>
          <p:cNvSpPr/>
          <p:nvPr userDrawn="1"/>
        </p:nvSpPr>
        <p:spPr>
          <a:xfrm>
            <a:off x="-76200" y="2220383"/>
            <a:ext cx="12327467" cy="3372343"/>
          </a:xfrm>
          <a:prstGeom prst="rect">
            <a:avLst/>
          </a:prstGeom>
          <a:solidFill>
            <a:srgbClr val="25252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Date Placeholder 3"/>
          <p:cNvSpPr>
            <a:spLocks noGrp="1"/>
          </p:cNvSpPr>
          <p:nvPr>
            <p:ph type="dt" sz="half" idx="10"/>
          </p:nvPr>
        </p:nvSpPr>
        <p:spPr/>
        <p:txBody>
          <a:bodyPr/>
          <a:lstStyle/>
          <a:p>
            <a:fld id="{E8266156-DB39-4525-AC45-DBC6CFBBC990}" type="datetimeFigureOut">
              <a:rPr lang="en-GB" smtClean="0"/>
              <a:t>09/07/2014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71608CB7-C761-45A2-8B6D-70A0048BEF10}" type="slidenum">
              <a:rPr lang="en-GB" smtClean="0"/>
              <a:t>‹#›</a:t>
            </a:fld>
            <a:endParaRPr lang="en-GB"/>
          </a:p>
        </p:txBody>
      </p:sp>
      <p:sp>
        <p:nvSpPr>
          <p:cNvPr id="11" name="Title 1"/>
          <p:cNvSpPr>
            <a:spLocks noGrp="1"/>
          </p:cNvSpPr>
          <p:nvPr>
            <p:ph type="title"/>
          </p:nvPr>
        </p:nvSpPr>
        <p:spPr>
          <a:xfrm>
            <a:off x="831850" y="1709738"/>
            <a:ext cx="10515600" cy="2852737"/>
          </a:xfrm>
        </p:spPr>
        <p:txBody>
          <a:bodyPr anchor="b"/>
          <a:lstStyle>
            <a:lvl1pPr>
              <a:defRPr sz="6000" baseline="0">
                <a:solidFill>
                  <a:srgbClr val="01C676"/>
                </a:solidFill>
              </a:defRPr>
            </a:lvl1pPr>
          </a:lstStyle>
          <a:p>
            <a:r>
              <a:rPr lang="en-US" dirty="0" smtClean="0"/>
              <a:t>Click to edit Master title style</a:t>
            </a:r>
            <a:endParaRPr lang="en-GB" dirty="0"/>
          </a:p>
        </p:txBody>
      </p:sp>
      <p:sp>
        <p:nvSpPr>
          <p:cNvPr id="12"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Tree>
    <p:extLst>
      <p:ext uri="{BB962C8B-B14F-4D97-AF65-F5344CB8AC3E}">
        <p14:creationId xmlns:p14="http://schemas.microsoft.com/office/powerpoint/2010/main" val="35754050"/>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p>
            <a:fld id="{E8266156-DB39-4525-AC45-DBC6CFBBC990}" type="datetimeFigureOut">
              <a:rPr lang="en-GB" smtClean="0"/>
              <a:t>09/07/2014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71608CB7-C761-45A2-8B6D-70A0048BEF10}" type="slidenum">
              <a:rPr lang="en-GB" smtClean="0"/>
              <a:t>‹#›</a:t>
            </a:fld>
            <a:endParaRPr lang="en-GB"/>
          </a:p>
        </p:txBody>
      </p:sp>
    </p:spTree>
    <p:extLst>
      <p:ext uri="{BB962C8B-B14F-4D97-AF65-F5344CB8AC3E}">
        <p14:creationId xmlns:p14="http://schemas.microsoft.com/office/powerpoint/2010/main" val="4918960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p>
            <a:fld id="{E8266156-DB39-4525-AC45-DBC6CFBBC990}" type="datetimeFigureOut">
              <a:rPr lang="en-GB" smtClean="0"/>
              <a:t>09/07/2014</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71608CB7-C761-45A2-8B6D-70A0048BEF10}" type="slidenum">
              <a:rPr lang="en-GB" smtClean="0"/>
              <a:t>‹#›</a:t>
            </a:fld>
            <a:endParaRPr lang="en-GB"/>
          </a:p>
        </p:txBody>
      </p:sp>
    </p:spTree>
    <p:extLst>
      <p:ext uri="{BB962C8B-B14F-4D97-AF65-F5344CB8AC3E}">
        <p14:creationId xmlns:p14="http://schemas.microsoft.com/office/powerpoint/2010/main" val="32624815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p>
            <a:fld id="{E8266156-DB39-4525-AC45-DBC6CFBBC990}" type="datetimeFigureOut">
              <a:rPr lang="en-GB" smtClean="0"/>
              <a:t>09/07/2014</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71608CB7-C761-45A2-8B6D-70A0048BEF10}" type="slidenum">
              <a:rPr lang="en-GB" smtClean="0"/>
              <a:t>‹#›</a:t>
            </a:fld>
            <a:endParaRPr lang="en-GB"/>
          </a:p>
        </p:txBody>
      </p:sp>
    </p:spTree>
    <p:extLst>
      <p:ext uri="{BB962C8B-B14F-4D97-AF65-F5344CB8AC3E}">
        <p14:creationId xmlns:p14="http://schemas.microsoft.com/office/powerpoint/2010/main" val="25379163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8266156-DB39-4525-AC45-DBC6CFBBC990}" type="datetimeFigureOut">
              <a:rPr lang="en-GB" smtClean="0"/>
              <a:t>09/07/2014</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71608CB7-C761-45A2-8B6D-70A0048BEF10}" type="slidenum">
              <a:rPr lang="en-GB" smtClean="0"/>
              <a:t>‹#›</a:t>
            </a:fld>
            <a:endParaRPr lang="en-GB"/>
          </a:p>
        </p:txBody>
      </p:sp>
    </p:spTree>
    <p:extLst>
      <p:ext uri="{BB962C8B-B14F-4D97-AF65-F5344CB8AC3E}">
        <p14:creationId xmlns:p14="http://schemas.microsoft.com/office/powerpoint/2010/main" val="25213805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8266156-DB39-4525-AC45-DBC6CFBBC990}" type="datetimeFigureOut">
              <a:rPr lang="en-GB" smtClean="0"/>
              <a:t>09/07/2014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71608CB7-C761-45A2-8B6D-70A0048BEF10}" type="slidenum">
              <a:rPr lang="en-GB" smtClean="0"/>
              <a:t>‹#›</a:t>
            </a:fld>
            <a:endParaRPr lang="en-GB"/>
          </a:p>
        </p:txBody>
      </p:sp>
    </p:spTree>
    <p:extLst>
      <p:ext uri="{BB962C8B-B14F-4D97-AF65-F5344CB8AC3E}">
        <p14:creationId xmlns:p14="http://schemas.microsoft.com/office/powerpoint/2010/main" val="17782438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8266156-DB39-4525-AC45-DBC6CFBBC990}" type="datetimeFigureOut">
              <a:rPr lang="en-GB" smtClean="0"/>
              <a:t>09/07/2014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71608CB7-C761-45A2-8B6D-70A0048BEF10}" type="slidenum">
              <a:rPr lang="en-GB" smtClean="0"/>
              <a:t>‹#›</a:t>
            </a:fld>
            <a:endParaRPr lang="en-GB"/>
          </a:p>
        </p:txBody>
      </p:sp>
    </p:spTree>
    <p:extLst>
      <p:ext uri="{BB962C8B-B14F-4D97-AF65-F5344CB8AC3E}">
        <p14:creationId xmlns:p14="http://schemas.microsoft.com/office/powerpoint/2010/main" val="8204610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8266156-DB39-4525-AC45-DBC6CFBBC990}" type="datetimeFigureOut">
              <a:rPr lang="en-GB" smtClean="0"/>
              <a:t>09/07/2014</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1608CB7-C761-45A2-8B6D-70A0048BEF10}" type="slidenum">
              <a:rPr lang="en-GB" smtClean="0"/>
              <a:t>‹#›</a:t>
            </a:fld>
            <a:endParaRPr lang="en-GB"/>
          </a:p>
        </p:txBody>
      </p:sp>
    </p:spTree>
    <p:extLst>
      <p:ext uri="{BB962C8B-B14F-4D97-AF65-F5344CB8AC3E}">
        <p14:creationId xmlns:p14="http://schemas.microsoft.com/office/powerpoint/2010/main" val="193087689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5.png"/><Relationship Id="rId18" Type="http://schemas.openxmlformats.org/officeDocument/2006/relationships/image" Target="../media/image30.png"/><Relationship Id="rId26" Type="http://schemas.openxmlformats.org/officeDocument/2006/relationships/image" Target="../media/image38.png"/><Relationship Id="rId3" Type="http://schemas.openxmlformats.org/officeDocument/2006/relationships/image" Target="../media/image15.png"/><Relationship Id="rId21" Type="http://schemas.openxmlformats.org/officeDocument/2006/relationships/image" Target="../media/image33.png"/><Relationship Id="rId7" Type="http://schemas.openxmlformats.org/officeDocument/2006/relationships/image" Target="../media/image19.png"/><Relationship Id="rId12" Type="http://schemas.openxmlformats.org/officeDocument/2006/relationships/image" Target="../media/image24.png"/><Relationship Id="rId17" Type="http://schemas.openxmlformats.org/officeDocument/2006/relationships/image" Target="../media/image29.png"/><Relationship Id="rId25" Type="http://schemas.openxmlformats.org/officeDocument/2006/relationships/image" Target="../media/image37.png"/><Relationship Id="rId2" Type="http://schemas.openxmlformats.org/officeDocument/2006/relationships/notesSlide" Target="../notesSlides/notesSlide8.xml"/><Relationship Id="rId16" Type="http://schemas.openxmlformats.org/officeDocument/2006/relationships/image" Target="../media/image28.png"/><Relationship Id="rId20"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18.png"/><Relationship Id="rId11" Type="http://schemas.openxmlformats.org/officeDocument/2006/relationships/image" Target="../media/image23.png"/><Relationship Id="rId24" Type="http://schemas.openxmlformats.org/officeDocument/2006/relationships/image" Target="../media/image36.png"/><Relationship Id="rId5" Type="http://schemas.openxmlformats.org/officeDocument/2006/relationships/image" Target="../media/image17.png"/><Relationship Id="rId15" Type="http://schemas.openxmlformats.org/officeDocument/2006/relationships/image" Target="../media/image27.png"/><Relationship Id="rId23" Type="http://schemas.openxmlformats.org/officeDocument/2006/relationships/image" Target="../media/image35.png"/><Relationship Id="rId28" Type="http://schemas.openxmlformats.org/officeDocument/2006/relationships/image" Target="../media/image40.png"/><Relationship Id="rId10" Type="http://schemas.openxmlformats.org/officeDocument/2006/relationships/image" Target="../media/image22.png"/><Relationship Id="rId19" Type="http://schemas.openxmlformats.org/officeDocument/2006/relationships/image" Target="../media/image31.png"/><Relationship Id="rId4" Type="http://schemas.openxmlformats.org/officeDocument/2006/relationships/image" Target="../media/image16.png"/><Relationship Id="rId9" Type="http://schemas.openxmlformats.org/officeDocument/2006/relationships/image" Target="../media/image21.png"/><Relationship Id="rId14" Type="http://schemas.openxmlformats.org/officeDocument/2006/relationships/image" Target="../media/image26.png"/><Relationship Id="rId22" Type="http://schemas.openxmlformats.org/officeDocument/2006/relationships/image" Target="../media/image34.png"/><Relationship Id="rId27" Type="http://schemas.openxmlformats.org/officeDocument/2006/relationships/image" Target="../media/image3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da-DK" dirty="0" err="1" smtClean="0"/>
              <a:t>Revisiting</a:t>
            </a:r>
            <a:r>
              <a:rPr lang="da-DK" dirty="0" smtClean="0"/>
              <a:t> NI</a:t>
            </a:r>
            <a:endParaRPr lang="en-GB" dirty="0"/>
          </a:p>
        </p:txBody>
      </p:sp>
      <p:sp>
        <p:nvSpPr>
          <p:cNvPr id="3" name="Subtitle 2"/>
          <p:cNvSpPr>
            <a:spLocks noGrp="1"/>
          </p:cNvSpPr>
          <p:nvPr>
            <p:ph type="subTitle" idx="1"/>
          </p:nvPr>
        </p:nvSpPr>
        <p:spPr/>
        <p:txBody>
          <a:bodyPr/>
          <a:lstStyle/>
          <a:p>
            <a:r>
              <a:rPr lang="en-GB" dirty="0" smtClean="0"/>
              <a:t>Rune Ibsen</a:t>
            </a:r>
            <a:endParaRPr lang="en-GB" dirty="0"/>
          </a:p>
        </p:txBody>
      </p:sp>
    </p:spTree>
    <p:extLst>
      <p:ext uri="{BB962C8B-B14F-4D97-AF65-F5344CB8AC3E}">
        <p14:creationId xmlns:p14="http://schemas.microsoft.com/office/powerpoint/2010/main" val="26595155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dirty="0">
              <a:solidFill>
                <a:schemeClr val="bg1"/>
              </a:solidFill>
            </a:endParaRPr>
          </a:p>
        </p:txBody>
      </p:sp>
      <p:grpSp>
        <p:nvGrpSpPr>
          <p:cNvPr id="7" name="Group 6"/>
          <p:cNvGrpSpPr/>
          <p:nvPr/>
        </p:nvGrpSpPr>
        <p:grpSpPr>
          <a:xfrm>
            <a:off x="4543944" y="1807029"/>
            <a:ext cx="2880000" cy="2160000"/>
            <a:chOff x="8964387" y="2514598"/>
            <a:chExt cx="3211286" cy="2449286"/>
          </a:xfrm>
        </p:grpSpPr>
        <p:sp>
          <p:nvSpPr>
            <p:cNvPr id="8" name="Rounded Rectangle 7"/>
            <p:cNvSpPr/>
            <p:nvPr/>
          </p:nvSpPr>
          <p:spPr>
            <a:xfrm>
              <a:off x="8964387" y="2514598"/>
              <a:ext cx="3211286" cy="2449286"/>
            </a:xfrm>
            <a:prstGeom prst="roundRect">
              <a:avLst>
                <a:gd name="adj" fmla="val 2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9" name="Picture 8"/>
            <p:cNvPicPr>
              <a:picLocks noChangeAspect="1"/>
            </p:cNvPicPr>
            <p:nvPr/>
          </p:nvPicPr>
          <p:blipFill>
            <a:blip r:embed="rId3"/>
            <a:stretch>
              <a:fillRect/>
            </a:stretch>
          </p:blipFill>
          <p:spPr>
            <a:xfrm>
              <a:off x="9045897" y="2596144"/>
              <a:ext cx="3048264" cy="2286198"/>
            </a:xfrm>
            <a:prstGeom prst="rect">
              <a:avLst/>
            </a:prstGeom>
          </p:spPr>
        </p:pic>
      </p:grpSp>
      <p:grpSp>
        <p:nvGrpSpPr>
          <p:cNvPr id="10" name="Group 9"/>
          <p:cNvGrpSpPr/>
          <p:nvPr/>
        </p:nvGrpSpPr>
        <p:grpSpPr>
          <a:xfrm>
            <a:off x="4554204" y="4146201"/>
            <a:ext cx="2880000" cy="2160000"/>
            <a:chOff x="9116787" y="2666998"/>
            <a:chExt cx="3211286" cy="2449286"/>
          </a:xfrm>
        </p:grpSpPr>
        <p:sp>
          <p:nvSpPr>
            <p:cNvPr id="11" name="Rounded Rectangle 10"/>
            <p:cNvSpPr/>
            <p:nvPr/>
          </p:nvSpPr>
          <p:spPr>
            <a:xfrm>
              <a:off x="9116787" y="2666998"/>
              <a:ext cx="3211286" cy="2449286"/>
            </a:xfrm>
            <a:prstGeom prst="roundRect">
              <a:avLst>
                <a:gd name="adj" fmla="val 2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Picture 11"/>
            <p:cNvPicPr>
              <a:picLocks noChangeAspect="1"/>
            </p:cNvPicPr>
            <p:nvPr/>
          </p:nvPicPr>
          <p:blipFill>
            <a:blip r:embed="rId4"/>
            <a:stretch>
              <a:fillRect/>
            </a:stretch>
          </p:blipFill>
          <p:spPr>
            <a:xfrm>
              <a:off x="9192854" y="2743101"/>
              <a:ext cx="3048264" cy="2286198"/>
            </a:xfrm>
            <a:prstGeom prst="rect">
              <a:avLst/>
            </a:prstGeom>
          </p:spPr>
        </p:pic>
      </p:grpSp>
      <p:grpSp>
        <p:nvGrpSpPr>
          <p:cNvPr id="13" name="Group 12"/>
          <p:cNvGrpSpPr/>
          <p:nvPr/>
        </p:nvGrpSpPr>
        <p:grpSpPr>
          <a:xfrm>
            <a:off x="1282418" y="4146201"/>
            <a:ext cx="2880000" cy="2160000"/>
            <a:chOff x="9269187" y="2819398"/>
            <a:chExt cx="3211286" cy="2449286"/>
          </a:xfrm>
        </p:grpSpPr>
        <p:sp>
          <p:nvSpPr>
            <p:cNvPr id="14" name="Rounded Rectangle 13"/>
            <p:cNvSpPr/>
            <p:nvPr/>
          </p:nvSpPr>
          <p:spPr>
            <a:xfrm>
              <a:off x="9269187" y="2819398"/>
              <a:ext cx="3211286" cy="2449286"/>
            </a:xfrm>
            <a:prstGeom prst="roundRect">
              <a:avLst>
                <a:gd name="adj" fmla="val 2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5" name="Picture 14"/>
            <p:cNvPicPr>
              <a:picLocks noChangeAspect="1"/>
            </p:cNvPicPr>
            <p:nvPr/>
          </p:nvPicPr>
          <p:blipFill>
            <a:blip r:embed="rId5"/>
            <a:stretch>
              <a:fillRect/>
            </a:stretch>
          </p:blipFill>
          <p:spPr>
            <a:xfrm>
              <a:off x="9350697" y="2884616"/>
              <a:ext cx="3048264" cy="2286198"/>
            </a:xfrm>
            <a:prstGeom prst="rect">
              <a:avLst/>
            </a:prstGeom>
          </p:spPr>
        </p:pic>
      </p:grpSp>
      <p:grpSp>
        <p:nvGrpSpPr>
          <p:cNvPr id="16" name="Group 15"/>
          <p:cNvGrpSpPr/>
          <p:nvPr/>
        </p:nvGrpSpPr>
        <p:grpSpPr>
          <a:xfrm>
            <a:off x="7801705" y="1807029"/>
            <a:ext cx="2880000" cy="2160000"/>
            <a:chOff x="8964387" y="2514598"/>
            <a:chExt cx="3211286" cy="2449286"/>
          </a:xfrm>
        </p:grpSpPr>
        <p:sp>
          <p:nvSpPr>
            <p:cNvPr id="17" name="Rounded Rectangle 16"/>
            <p:cNvSpPr/>
            <p:nvPr/>
          </p:nvSpPr>
          <p:spPr>
            <a:xfrm>
              <a:off x="8964387" y="2514598"/>
              <a:ext cx="3211286" cy="2449286"/>
            </a:xfrm>
            <a:prstGeom prst="roundRect">
              <a:avLst>
                <a:gd name="adj" fmla="val 2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8" name="Picture 17"/>
            <p:cNvPicPr>
              <a:picLocks noChangeAspect="1"/>
            </p:cNvPicPr>
            <p:nvPr/>
          </p:nvPicPr>
          <p:blipFill>
            <a:blip r:embed="rId6"/>
            <a:stretch>
              <a:fillRect/>
            </a:stretch>
          </p:blipFill>
          <p:spPr>
            <a:xfrm>
              <a:off x="9051339" y="2590701"/>
              <a:ext cx="3048264" cy="2286198"/>
            </a:xfrm>
            <a:prstGeom prst="rect">
              <a:avLst/>
            </a:prstGeom>
          </p:spPr>
        </p:pic>
      </p:grpSp>
      <p:grpSp>
        <p:nvGrpSpPr>
          <p:cNvPr id="22" name="Group 21"/>
          <p:cNvGrpSpPr/>
          <p:nvPr/>
        </p:nvGrpSpPr>
        <p:grpSpPr>
          <a:xfrm>
            <a:off x="1286183" y="1807029"/>
            <a:ext cx="2880000" cy="2160000"/>
            <a:chOff x="4490358" y="2215242"/>
            <a:chExt cx="3211286" cy="2449286"/>
          </a:xfrm>
        </p:grpSpPr>
        <p:sp>
          <p:nvSpPr>
            <p:cNvPr id="23" name="Rounded Rectangle 22"/>
            <p:cNvSpPr/>
            <p:nvPr/>
          </p:nvSpPr>
          <p:spPr>
            <a:xfrm>
              <a:off x="4490358" y="2215242"/>
              <a:ext cx="3211286" cy="2449286"/>
            </a:xfrm>
            <a:prstGeom prst="roundRect">
              <a:avLst>
                <a:gd name="adj" fmla="val 2445"/>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4" name="Picture 23"/>
            <p:cNvPicPr>
              <a:picLocks noChangeAspect="1"/>
            </p:cNvPicPr>
            <p:nvPr/>
          </p:nvPicPr>
          <p:blipFill>
            <a:blip r:embed="rId7"/>
            <a:stretch>
              <a:fillRect/>
            </a:stretch>
          </p:blipFill>
          <p:spPr>
            <a:xfrm>
              <a:off x="4571868" y="2285901"/>
              <a:ext cx="3048264" cy="2286198"/>
            </a:xfrm>
            <a:prstGeom prst="rect">
              <a:avLst/>
            </a:prstGeom>
          </p:spPr>
        </p:pic>
      </p:grpSp>
      <p:grpSp>
        <p:nvGrpSpPr>
          <p:cNvPr id="19" name="Group 18"/>
          <p:cNvGrpSpPr/>
          <p:nvPr/>
        </p:nvGrpSpPr>
        <p:grpSpPr>
          <a:xfrm>
            <a:off x="7825990" y="4146201"/>
            <a:ext cx="2880000" cy="2160000"/>
            <a:chOff x="9116787" y="2666998"/>
            <a:chExt cx="3211286" cy="2449286"/>
          </a:xfrm>
        </p:grpSpPr>
        <p:sp>
          <p:nvSpPr>
            <p:cNvPr id="20" name="Rounded Rectangle 19"/>
            <p:cNvSpPr/>
            <p:nvPr/>
          </p:nvSpPr>
          <p:spPr>
            <a:xfrm>
              <a:off x="9116787" y="2666998"/>
              <a:ext cx="3211286" cy="2449286"/>
            </a:xfrm>
            <a:prstGeom prst="roundRect">
              <a:avLst>
                <a:gd name="adj" fmla="val 2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1" name="Picture 20"/>
            <p:cNvPicPr>
              <a:picLocks noChangeAspect="1"/>
            </p:cNvPicPr>
            <p:nvPr/>
          </p:nvPicPr>
          <p:blipFill>
            <a:blip r:embed="rId8"/>
            <a:stretch>
              <a:fillRect/>
            </a:stretch>
          </p:blipFill>
          <p:spPr>
            <a:xfrm>
              <a:off x="9192854" y="2743101"/>
              <a:ext cx="3048264" cy="2286198"/>
            </a:xfrm>
            <a:prstGeom prst="rect">
              <a:avLst/>
            </a:prstGeom>
          </p:spPr>
        </p:pic>
      </p:grpSp>
    </p:spTree>
    <p:extLst>
      <p:ext uri="{BB962C8B-B14F-4D97-AF65-F5344CB8AC3E}">
        <p14:creationId xmlns:p14="http://schemas.microsoft.com/office/powerpoint/2010/main" val="170883100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8247122" y="256976"/>
            <a:ext cx="2880000" cy="2160000"/>
            <a:chOff x="5508173" y="2345870"/>
            <a:chExt cx="3211286" cy="2449286"/>
          </a:xfrm>
        </p:grpSpPr>
        <p:sp>
          <p:nvSpPr>
            <p:cNvPr id="8" name="Rounded Rectangle 7"/>
            <p:cNvSpPr/>
            <p:nvPr/>
          </p:nvSpPr>
          <p:spPr>
            <a:xfrm>
              <a:off x="5508173" y="2345870"/>
              <a:ext cx="3211286" cy="2449286"/>
            </a:xfrm>
            <a:prstGeom prst="roundRect">
              <a:avLst>
                <a:gd name="adj" fmla="val 2445"/>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Picture 9"/>
            <p:cNvPicPr>
              <a:picLocks noChangeAspect="1"/>
            </p:cNvPicPr>
            <p:nvPr/>
          </p:nvPicPr>
          <p:blipFill>
            <a:blip r:embed="rId3"/>
            <a:stretch>
              <a:fillRect/>
            </a:stretch>
          </p:blipFill>
          <p:spPr>
            <a:xfrm>
              <a:off x="5578796" y="2443743"/>
              <a:ext cx="3048264" cy="2286198"/>
            </a:xfrm>
            <a:prstGeom prst="rect">
              <a:avLst/>
            </a:prstGeom>
          </p:spPr>
        </p:pic>
      </p:grpSp>
      <p:grpSp>
        <p:nvGrpSpPr>
          <p:cNvPr id="16" name="Group 15"/>
          <p:cNvGrpSpPr/>
          <p:nvPr/>
        </p:nvGrpSpPr>
        <p:grpSpPr>
          <a:xfrm>
            <a:off x="4860579" y="412080"/>
            <a:ext cx="2880000" cy="2160000"/>
            <a:chOff x="4751615" y="3058884"/>
            <a:chExt cx="3211286" cy="2449286"/>
          </a:xfrm>
        </p:grpSpPr>
        <p:sp>
          <p:nvSpPr>
            <p:cNvPr id="14" name="Rounded Rectangle 13"/>
            <p:cNvSpPr/>
            <p:nvPr/>
          </p:nvSpPr>
          <p:spPr>
            <a:xfrm>
              <a:off x="4751615" y="3058884"/>
              <a:ext cx="3211286" cy="2449286"/>
            </a:xfrm>
            <a:prstGeom prst="roundRect">
              <a:avLst>
                <a:gd name="adj" fmla="val 2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5" name="Picture 14"/>
            <p:cNvPicPr>
              <a:picLocks noChangeAspect="1"/>
            </p:cNvPicPr>
            <p:nvPr/>
          </p:nvPicPr>
          <p:blipFill>
            <a:blip r:embed="rId4"/>
            <a:stretch>
              <a:fillRect/>
            </a:stretch>
          </p:blipFill>
          <p:spPr>
            <a:xfrm>
              <a:off x="4822240" y="3151316"/>
              <a:ext cx="3048264" cy="2286198"/>
            </a:xfrm>
            <a:prstGeom prst="rect">
              <a:avLst/>
            </a:prstGeom>
          </p:spPr>
        </p:pic>
      </p:grpSp>
      <p:grpSp>
        <p:nvGrpSpPr>
          <p:cNvPr id="23" name="Group 22"/>
          <p:cNvGrpSpPr/>
          <p:nvPr/>
        </p:nvGrpSpPr>
        <p:grpSpPr>
          <a:xfrm>
            <a:off x="4978230" y="555682"/>
            <a:ext cx="2880000" cy="2160000"/>
            <a:chOff x="9269187" y="2819398"/>
            <a:chExt cx="3211286" cy="2449286"/>
          </a:xfrm>
        </p:grpSpPr>
        <p:sp>
          <p:nvSpPr>
            <p:cNvPr id="21" name="Rounded Rectangle 20"/>
            <p:cNvSpPr/>
            <p:nvPr/>
          </p:nvSpPr>
          <p:spPr>
            <a:xfrm>
              <a:off x="9269187" y="2819398"/>
              <a:ext cx="3211286" cy="2449286"/>
            </a:xfrm>
            <a:prstGeom prst="roundRect">
              <a:avLst>
                <a:gd name="adj" fmla="val 2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2" name="Picture 21"/>
            <p:cNvPicPr>
              <a:picLocks noChangeAspect="1"/>
            </p:cNvPicPr>
            <p:nvPr/>
          </p:nvPicPr>
          <p:blipFill>
            <a:blip r:embed="rId5"/>
            <a:stretch>
              <a:fillRect/>
            </a:stretch>
          </p:blipFill>
          <p:spPr>
            <a:xfrm>
              <a:off x="9345254" y="2917111"/>
              <a:ext cx="3048264" cy="2286199"/>
            </a:xfrm>
            <a:prstGeom prst="rect">
              <a:avLst/>
            </a:prstGeom>
          </p:spPr>
        </p:pic>
      </p:grpSp>
      <p:grpSp>
        <p:nvGrpSpPr>
          <p:cNvPr id="25" name="Group 24"/>
          <p:cNvGrpSpPr/>
          <p:nvPr/>
        </p:nvGrpSpPr>
        <p:grpSpPr>
          <a:xfrm>
            <a:off x="5150302" y="763770"/>
            <a:ext cx="2880000" cy="2160000"/>
            <a:chOff x="9116787" y="2666998"/>
            <a:chExt cx="3211286" cy="2449286"/>
          </a:xfrm>
        </p:grpSpPr>
        <p:sp>
          <p:nvSpPr>
            <p:cNvPr id="20" name="Rounded Rectangle 19"/>
            <p:cNvSpPr/>
            <p:nvPr/>
          </p:nvSpPr>
          <p:spPr>
            <a:xfrm>
              <a:off x="9116787" y="2666998"/>
              <a:ext cx="3211286" cy="2449286"/>
            </a:xfrm>
            <a:prstGeom prst="roundRect">
              <a:avLst>
                <a:gd name="adj" fmla="val 2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4" name="Picture 23"/>
            <p:cNvPicPr>
              <a:picLocks noChangeAspect="1"/>
            </p:cNvPicPr>
            <p:nvPr/>
          </p:nvPicPr>
          <p:blipFill>
            <a:blip r:embed="rId6"/>
            <a:stretch>
              <a:fillRect/>
            </a:stretch>
          </p:blipFill>
          <p:spPr>
            <a:xfrm>
              <a:off x="9198297" y="2743101"/>
              <a:ext cx="3048264" cy="2286198"/>
            </a:xfrm>
            <a:prstGeom prst="rect">
              <a:avLst/>
            </a:prstGeom>
          </p:spPr>
        </p:pic>
      </p:grpSp>
      <p:grpSp>
        <p:nvGrpSpPr>
          <p:cNvPr id="66" name="Group 65"/>
          <p:cNvGrpSpPr/>
          <p:nvPr/>
        </p:nvGrpSpPr>
        <p:grpSpPr>
          <a:xfrm>
            <a:off x="652629" y="393865"/>
            <a:ext cx="2880000" cy="2160000"/>
            <a:chOff x="9421587" y="2971798"/>
            <a:chExt cx="3211286" cy="2449286"/>
          </a:xfrm>
        </p:grpSpPr>
        <p:sp>
          <p:nvSpPr>
            <p:cNvPr id="65" name="Rounded Rectangle 64"/>
            <p:cNvSpPr/>
            <p:nvPr/>
          </p:nvSpPr>
          <p:spPr>
            <a:xfrm>
              <a:off x="9421587" y="2971798"/>
              <a:ext cx="3211286" cy="2449286"/>
            </a:xfrm>
            <a:prstGeom prst="roundRect">
              <a:avLst>
                <a:gd name="adj" fmla="val 2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1" name="Picture 60"/>
            <p:cNvPicPr>
              <a:picLocks noChangeAspect="1"/>
            </p:cNvPicPr>
            <p:nvPr/>
          </p:nvPicPr>
          <p:blipFill>
            <a:blip r:embed="rId7"/>
            <a:stretch>
              <a:fillRect/>
            </a:stretch>
          </p:blipFill>
          <p:spPr>
            <a:xfrm>
              <a:off x="9503096" y="3047901"/>
              <a:ext cx="3048264" cy="2286198"/>
            </a:xfrm>
            <a:prstGeom prst="rect">
              <a:avLst/>
            </a:prstGeom>
          </p:spPr>
        </p:pic>
      </p:grpSp>
      <p:grpSp>
        <p:nvGrpSpPr>
          <p:cNvPr id="68" name="Group 67"/>
          <p:cNvGrpSpPr/>
          <p:nvPr/>
        </p:nvGrpSpPr>
        <p:grpSpPr>
          <a:xfrm>
            <a:off x="991761" y="623305"/>
            <a:ext cx="2880000" cy="2160000"/>
            <a:chOff x="9269187" y="2819398"/>
            <a:chExt cx="3211286" cy="2449286"/>
          </a:xfrm>
        </p:grpSpPr>
        <p:sp>
          <p:nvSpPr>
            <p:cNvPr id="64" name="Rounded Rectangle 63"/>
            <p:cNvSpPr/>
            <p:nvPr/>
          </p:nvSpPr>
          <p:spPr>
            <a:xfrm>
              <a:off x="9269187" y="2819398"/>
              <a:ext cx="3211286" cy="2449286"/>
            </a:xfrm>
            <a:prstGeom prst="roundRect">
              <a:avLst>
                <a:gd name="adj" fmla="val 2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7" name="Picture 66"/>
            <p:cNvPicPr>
              <a:picLocks noChangeAspect="1"/>
            </p:cNvPicPr>
            <p:nvPr/>
          </p:nvPicPr>
          <p:blipFill>
            <a:blip r:embed="rId8"/>
            <a:stretch>
              <a:fillRect/>
            </a:stretch>
          </p:blipFill>
          <p:spPr>
            <a:xfrm>
              <a:off x="9361582" y="2890058"/>
              <a:ext cx="3048264" cy="2286198"/>
            </a:xfrm>
            <a:prstGeom prst="rect">
              <a:avLst/>
            </a:prstGeom>
          </p:spPr>
        </p:pic>
      </p:grpSp>
      <p:grpSp>
        <p:nvGrpSpPr>
          <p:cNvPr id="71" name="Group 70"/>
          <p:cNvGrpSpPr/>
          <p:nvPr/>
        </p:nvGrpSpPr>
        <p:grpSpPr>
          <a:xfrm>
            <a:off x="1407229" y="943097"/>
            <a:ext cx="2880000" cy="2160000"/>
            <a:chOff x="9116787" y="2666998"/>
            <a:chExt cx="3211286" cy="2449286"/>
          </a:xfrm>
        </p:grpSpPr>
        <p:sp>
          <p:nvSpPr>
            <p:cNvPr id="63" name="Rounded Rectangle 62"/>
            <p:cNvSpPr/>
            <p:nvPr/>
          </p:nvSpPr>
          <p:spPr>
            <a:xfrm>
              <a:off x="9116787" y="2666998"/>
              <a:ext cx="3211286" cy="2449286"/>
            </a:xfrm>
            <a:prstGeom prst="roundRect">
              <a:avLst>
                <a:gd name="adj" fmla="val 2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70" name="Picture 69"/>
            <p:cNvPicPr>
              <a:picLocks noChangeAspect="1"/>
            </p:cNvPicPr>
            <p:nvPr/>
          </p:nvPicPr>
          <p:blipFill>
            <a:blip r:embed="rId9"/>
            <a:stretch>
              <a:fillRect/>
            </a:stretch>
          </p:blipFill>
          <p:spPr>
            <a:xfrm>
              <a:off x="9220069" y="2737659"/>
              <a:ext cx="3048264" cy="2286198"/>
            </a:xfrm>
            <a:prstGeom prst="rect">
              <a:avLst/>
            </a:prstGeom>
          </p:spPr>
        </p:pic>
      </p:grpSp>
      <p:grpSp>
        <p:nvGrpSpPr>
          <p:cNvPr id="73" name="Group 72"/>
          <p:cNvGrpSpPr/>
          <p:nvPr/>
        </p:nvGrpSpPr>
        <p:grpSpPr>
          <a:xfrm>
            <a:off x="1752169" y="1169874"/>
            <a:ext cx="2880000" cy="2160000"/>
            <a:chOff x="8964387" y="2514598"/>
            <a:chExt cx="3211286" cy="2449286"/>
          </a:xfrm>
        </p:grpSpPr>
        <p:sp>
          <p:nvSpPr>
            <p:cNvPr id="62" name="Rounded Rectangle 61"/>
            <p:cNvSpPr/>
            <p:nvPr/>
          </p:nvSpPr>
          <p:spPr>
            <a:xfrm>
              <a:off x="8964387" y="2514598"/>
              <a:ext cx="3211286" cy="2449286"/>
            </a:xfrm>
            <a:prstGeom prst="roundRect">
              <a:avLst>
                <a:gd name="adj" fmla="val 2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72" name="Picture 71"/>
            <p:cNvPicPr>
              <a:picLocks noChangeAspect="1"/>
            </p:cNvPicPr>
            <p:nvPr/>
          </p:nvPicPr>
          <p:blipFill>
            <a:blip r:embed="rId10"/>
            <a:stretch>
              <a:fillRect/>
            </a:stretch>
          </p:blipFill>
          <p:spPr>
            <a:xfrm>
              <a:off x="9051339" y="2596144"/>
              <a:ext cx="3048264" cy="2286198"/>
            </a:xfrm>
            <a:prstGeom prst="rect">
              <a:avLst/>
            </a:prstGeom>
          </p:spPr>
        </p:pic>
      </p:grpSp>
      <p:grpSp>
        <p:nvGrpSpPr>
          <p:cNvPr id="78" name="Group 77"/>
          <p:cNvGrpSpPr/>
          <p:nvPr/>
        </p:nvGrpSpPr>
        <p:grpSpPr>
          <a:xfrm>
            <a:off x="8637443" y="647002"/>
            <a:ext cx="2880000" cy="2160000"/>
            <a:chOff x="9269187" y="2819398"/>
            <a:chExt cx="3211286" cy="2449286"/>
          </a:xfrm>
        </p:grpSpPr>
        <p:sp>
          <p:nvSpPr>
            <p:cNvPr id="76" name="Rounded Rectangle 75"/>
            <p:cNvSpPr/>
            <p:nvPr/>
          </p:nvSpPr>
          <p:spPr>
            <a:xfrm>
              <a:off x="9269187" y="2819398"/>
              <a:ext cx="3211286" cy="2449286"/>
            </a:xfrm>
            <a:prstGeom prst="roundRect">
              <a:avLst>
                <a:gd name="adj" fmla="val 2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77" name="Picture 76"/>
            <p:cNvPicPr>
              <a:picLocks noChangeAspect="1"/>
            </p:cNvPicPr>
            <p:nvPr/>
          </p:nvPicPr>
          <p:blipFill>
            <a:blip r:embed="rId11"/>
            <a:stretch>
              <a:fillRect/>
            </a:stretch>
          </p:blipFill>
          <p:spPr>
            <a:xfrm>
              <a:off x="9345253" y="2900943"/>
              <a:ext cx="3048264" cy="2286198"/>
            </a:xfrm>
            <a:prstGeom prst="rect">
              <a:avLst/>
            </a:prstGeom>
          </p:spPr>
        </p:pic>
      </p:grpSp>
      <p:grpSp>
        <p:nvGrpSpPr>
          <p:cNvPr id="7" name="Group 6"/>
          <p:cNvGrpSpPr/>
          <p:nvPr/>
        </p:nvGrpSpPr>
        <p:grpSpPr>
          <a:xfrm>
            <a:off x="517890" y="3383664"/>
            <a:ext cx="2880000" cy="2160000"/>
            <a:chOff x="8362321" y="4138245"/>
            <a:chExt cx="3220078" cy="2450123"/>
          </a:xfrm>
        </p:grpSpPr>
        <p:sp>
          <p:nvSpPr>
            <p:cNvPr id="87" name="Rounded Rectangle 86"/>
            <p:cNvSpPr/>
            <p:nvPr/>
          </p:nvSpPr>
          <p:spPr>
            <a:xfrm>
              <a:off x="8362321" y="4138245"/>
              <a:ext cx="3220078" cy="2450123"/>
            </a:xfrm>
            <a:prstGeom prst="roundRect">
              <a:avLst>
                <a:gd name="adj" fmla="val 2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 name="Picture 5"/>
            <p:cNvPicPr>
              <a:picLocks noChangeAspect="1"/>
            </p:cNvPicPr>
            <p:nvPr/>
          </p:nvPicPr>
          <p:blipFill>
            <a:blip r:embed="rId12"/>
            <a:stretch>
              <a:fillRect/>
            </a:stretch>
          </p:blipFill>
          <p:spPr>
            <a:xfrm>
              <a:off x="8428760" y="4243655"/>
              <a:ext cx="3048264" cy="2286198"/>
            </a:xfrm>
            <a:prstGeom prst="rect">
              <a:avLst/>
            </a:prstGeom>
          </p:spPr>
        </p:pic>
      </p:grpSp>
      <p:grpSp>
        <p:nvGrpSpPr>
          <p:cNvPr id="19" name="Group 18"/>
          <p:cNvGrpSpPr/>
          <p:nvPr/>
        </p:nvGrpSpPr>
        <p:grpSpPr>
          <a:xfrm>
            <a:off x="704423" y="3605068"/>
            <a:ext cx="2880000" cy="2160000"/>
            <a:chOff x="8819521" y="4536830"/>
            <a:chExt cx="3220078" cy="2450123"/>
          </a:xfrm>
        </p:grpSpPr>
        <p:sp>
          <p:nvSpPr>
            <p:cNvPr id="90" name="Rounded Rectangle 89"/>
            <p:cNvSpPr/>
            <p:nvPr/>
          </p:nvSpPr>
          <p:spPr>
            <a:xfrm>
              <a:off x="8819521" y="4536830"/>
              <a:ext cx="3220078" cy="2450123"/>
            </a:xfrm>
            <a:prstGeom prst="roundRect">
              <a:avLst>
                <a:gd name="adj" fmla="val 2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9" name="Picture 8"/>
            <p:cNvPicPr>
              <a:picLocks noChangeAspect="1"/>
            </p:cNvPicPr>
            <p:nvPr/>
          </p:nvPicPr>
          <p:blipFill>
            <a:blip r:embed="rId13"/>
            <a:stretch>
              <a:fillRect/>
            </a:stretch>
          </p:blipFill>
          <p:spPr>
            <a:xfrm>
              <a:off x="8897682" y="4618792"/>
              <a:ext cx="3048264" cy="2286198"/>
            </a:xfrm>
            <a:prstGeom prst="rect">
              <a:avLst/>
            </a:prstGeom>
          </p:spPr>
        </p:pic>
      </p:grpSp>
      <p:grpSp>
        <p:nvGrpSpPr>
          <p:cNvPr id="27" name="Group 26"/>
          <p:cNvGrpSpPr/>
          <p:nvPr/>
        </p:nvGrpSpPr>
        <p:grpSpPr>
          <a:xfrm>
            <a:off x="1007143" y="3839231"/>
            <a:ext cx="2880000" cy="2160000"/>
            <a:chOff x="3766875" y="937845"/>
            <a:chExt cx="3220078" cy="2450123"/>
          </a:xfrm>
        </p:grpSpPr>
        <p:sp>
          <p:nvSpPr>
            <p:cNvPr id="89" name="Rounded Rectangle 88"/>
            <p:cNvSpPr/>
            <p:nvPr/>
          </p:nvSpPr>
          <p:spPr>
            <a:xfrm>
              <a:off x="3766875" y="937845"/>
              <a:ext cx="3220078" cy="2450123"/>
            </a:xfrm>
            <a:prstGeom prst="roundRect">
              <a:avLst>
                <a:gd name="adj" fmla="val 2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6" name="Picture 25"/>
            <p:cNvPicPr>
              <a:picLocks noChangeAspect="1"/>
            </p:cNvPicPr>
            <p:nvPr/>
          </p:nvPicPr>
          <p:blipFill>
            <a:blip r:embed="rId14"/>
            <a:stretch>
              <a:fillRect/>
            </a:stretch>
          </p:blipFill>
          <p:spPr>
            <a:xfrm>
              <a:off x="3833314" y="1019710"/>
              <a:ext cx="3048264" cy="2286198"/>
            </a:xfrm>
            <a:prstGeom prst="rect">
              <a:avLst/>
            </a:prstGeom>
          </p:spPr>
        </p:pic>
      </p:grpSp>
      <p:grpSp>
        <p:nvGrpSpPr>
          <p:cNvPr id="5" name="Group 4"/>
          <p:cNvGrpSpPr/>
          <p:nvPr/>
        </p:nvGrpSpPr>
        <p:grpSpPr>
          <a:xfrm>
            <a:off x="1460636" y="4143290"/>
            <a:ext cx="2880000" cy="2160000"/>
            <a:chOff x="8245091" y="2004645"/>
            <a:chExt cx="3220078" cy="2450123"/>
          </a:xfrm>
        </p:grpSpPr>
        <p:sp>
          <p:nvSpPr>
            <p:cNvPr id="85" name="Rounded Rectangle 84"/>
            <p:cNvSpPr/>
            <p:nvPr/>
          </p:nvSpPr>
          <p:spPr>
            <a:xfrm>
              <a:off x="8245091" y="2004645"/>
              <a:ext cx="3220078" cy="2450123"/>
            </a:xfrm>
            <a:prstGeom prst="roundRect">
              <a:avLst>
                <a:gd name="adj" fmla="val 2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p:cNvPicPr>
              <a:picLocks noChangeAspect="1"/>
            </p:cNvPicPr>
            <p:nvPr/>
          </p:nvPicPr>
          <p:blipFill>
            <a:blip r:embed="rId15"/>
            <a:stretch>
              <a:fillRect/>
            </a:stretch>
          </p:blipFill>
          <p:spPr>
            <a:xfrm>
              <a:off x="8334975" y="2086608"/>
              <a:ext cx="3048264" cy="2286198"/>
            </a:xfrm>
            <a:prstGeom prst="rect">
              <a:avLst/>
            </a:prstGeom>
          </p:spPr>
        </p:pic>
      </p:grpSp>
      <p:grpSp>
        <p:nvGrpSpPr>
          <p:cNvPr id="29" name="Group 28"/>
          <p:cNvGrpSpPr/>
          <p:nvPr/>
        </p:nvGrpSpPr>
        <p:grpSpPr>
          <a:xfrm>
            <a:off x="1844528" y="4330117"/>
            <a:ext cx="2880000" cy="2160000"/>
            <a:chOff x="8514721" y="4290645"/>
            <a:chExt cx="3220078" cy="2450123"/>
          </a:xfrm>
        </p:grpSpPr>
        <p:sp>
          <p:nvSpPr>
            <p:cNvPr id="88" name="Rounded Rectangle 87"/>
            <p:cNvSpPr/>
            <p:nvPr/>
          </p:nvSpPr>
          <p:spPr>
            <a:xfrm>
              <a:off x="8514721" y="4290645"/>
              <a:ext cx="3220078" cy="2450123"/>
            </a:xfrm>
            <a:prstGeom prst="roundRect">
              <a:avLst>
                <a:gd name="adj" fmla="val 2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8" name="Picture 27"/>
            <p:cNvPicPr>
              <a:picLocks noChangeAspect="1"/>
            </p:cNvPicPr>
            <p:nvPr/>
          </p:nvPicPr>
          <p:blipFill>
            <a:blip r:embed="rId16"/>
            <a:stretch>
              <a:fillRect/>
            </a:stretch>
          </p:blipFill>
          <p:spPr>
            <a:xfrm>
              <a:off x="8592883" y="4384332"/>
              <a:ext cx="3048264" cy="2286198"/>
            </a:xfrm>
            <a:prstGeom prst="rect">
              <a:avLst/>
            </a:prstGeom>
          </p:spPr>
        </p:pic>
      </p:grpSp>
      <p:grpSp>
        <p:nvGrpSpPr>
          <p:cNvPr id="18" name="Group 17"/>
          <p:cNvGrpSpPr/>
          <p:nvPr/>
        </p:nvGrpSpPr>
        <p:grpSpPr>
          <a:xfrm>
            <a:off x="5314848" y="960967"/>
            <a:ext cx="2880000" cy="2160000"/>
            <a:chOff x="5998030" y="3761012"/>
            <a:chExt cx="3211286" cy="2449286"/>
          </a:xfrm>
        </p:grpSpPr>
        <p:sp>
          <p:nvSpPr>
            <p:cNvPr id="13" name="Rounded Rectangle 12"/>
            <p:cNvSpPr/>
            <p:nvPr/>
          </p:nvSpPr>
          <p:spPr>
            <a:xfrm>
              <a:off x="5998030" y="3761012"/>
              <a:ext cx="3211286" cy="2449286"/>
            </a:xfrm>
            <a:prstGeom prst="roundRect">
              <a:avLst>
                <a:gd name="adj" fmla="val 2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7" name="Picture 16"/>
            <p:cNvPicPr>
              <a:picLocks noChangeAspect="1"/>
            </p:cNvPicPr>
            <p:nvPr/>
          </p:nvPicPr>
          <p:blipFill>
            <a:blip r:embed="rId17"/>
            <a:stretch>
              <a:fillRect/>
            </a:stretch>
          </p:blipFill>
          <p:spPr>
            <a:xfrm>
              <a:off x="6079539" y="3842558"/>
              <a:ext cx="3048264" cy="2286198"/>
            </a:xfrm>
            <a:prstGeom prst="rect">
              <a:avLst/>
            </a:prstGeom>
          </p:spPr>
        </p:pic>
      </p:grpSp>
      <p:grpSp>
        <p:nvGrpSpPr>
          <p:cNvPr id="82" name="Group 81"/>
          <p:cNvGrpSpPr/>
          <p:nvPr/>
        </p:nvGrpSpPr>
        <p:grpSpPr>
          <a:xfrm>
            <a:off x="4124159" y="3995502"/>
            <a:ext cx="2880000" cy="2160000"/>
            <a:chOff x="9269187" y="2819398"/>
            <a:chExt cx="3211286" cy="2449286"/>
          </a:xfrm>
        </p:grpSpPr>
        <p:sp>
          <p:nvSpPr>
            <p:cNvPr id="83" name="Rounded Rectangle 82"/>
            <p:cNvSpPr/>
            <p:nvPr/>
          </p:nvSpPr>
          <p:spPr>
            <a:xfrm>
              <a:off x="9269187" y="2819398"/>
              <a:ext cx="3211286" cy="2449286"/>
            </a:xfrm>
            <a:prstGeom prst="roundRect">
              <a:avLst>
                <a:gd name="adj" fmla="val 2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4" name="Picture 83"/>
            <p:cNvPicPr>
              <a:picLocks noChangeAspect="1"/>
            </p:cNvPicPr>
            <p:nvPr/>
          </p:nvPicPr>
          <p:blipFill>
            <a:blip r:embed="rId18"/>
            <a:stretch>
              <a:fillRect/>
            </a:stretch>
          </p:blipFill>
          <p:spPr>
            <a:xfrm>
              <a:off x="9361582" y="2895502"/>
              <a:ext cx="3048264" cy="2286198"/>
            </a:xfrm>
            <a:prstGeom prst="rect">
              <a:avLst/>
            </a:prstGeom>
          </p:spPr>
        </p:pic>
      </p:grpSp>
      <p:grpSp>
        <p:nvGrpSpPr>
          <p:cNvPr id="58" name="Group 57"/>
          <p:cNvGrpSpPr/>
          <p:nvPr/>
        </p:nvGrpSpPr>
        <p:grpSpPr>
          <a:xfrm>
            <a:off x="5720037" y="2608682"/>
            <a:ext cx="2880000" cy="2160000"/>
            <a:chOff x="9116787" y="2666998"/>
            <a:chExt cx="3211286" cy="2449286"/>
          </a:xfrm>
        </p:grpSpPr>
        <p:sp>
          <p:nvSpPr>
            <p:cNvPr id="56" name="Rounded Rectangle 55"/>
            <p:cNvSpPr/>
            <p:nvPr/>
          </p:nvSpPr>
          <p:spPr>
            <a:xfrm>
              <a:off x="9116787" y="2666998"/>
              <a:ext cx="3211286" cy="2449286"/>
            </a:xfrm>
            <a:prstGeom prst="roundRect">
              <a:avLst>
                <a:gd name="adj" fmla="val 2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57" name="Picture 56"/>
            <p:cNvPicPr>
              <a:picLocks noChangeAspect="1"/>
            </p:cNvPicPr>
            <p:nvPr/>
          </p:nvPicPr>
          <p:blipFill>
            <a:blip r:embed="rId19"/>
            <a:stretch>
              <a:fillRect/>
            </a:stretch>
          </p:blipFill>
          <p:spPr>
            <a:xfrm>
              <a:off x="9198297" y="2759429"/>
              <a:ext cx="3048264" cy="2286198"/>
            </a:xfrm>
            <a:prstGeom prst="rect">
              <a:avLst/>
            </a:prstGeom>
          </p:spPr>
        </p:pic>
      </p:grpSp>
      <p:grpSp>
        <p:nvGrpSpPr>
          <p:cNvPr id="60" name="Group 59"/>
          <p:cNvGrpSpPr/>
          <p:nvPr/>
        </p:nvGrpSpPr>
        <p:grpSpPr>
          <a:xfrm>
            <a:off x="6031008" y="2903083"/>
            <a:ext cx="2880000" cy="2160000"/>
            <a:chOff x="8964387" y="2514598"/>
            <a:chExt cx="3211286" cy="2449286"/>
          </a:xfrm>
        </p:grpSpPr>
        <p:sp>
          <p:nvSpPr>
            <p:cNvPr id="55" name="Rounded Rectangle 54"/>
            <p:cNvSpPr/>
            <p:nvPr/>
          </p:nvSpPr>
          <p:spPr>
            <a:xfrm>
              <a:off x="8964387" y="2514598"/>
              <a:ext cx="3211286" cy="2449286"/>
            </a:xfrm>
            <a:prstGeom prst="roundRect">
              <a:avLst>
                <a:gd name="adj" fmla="val 2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59" name="Picture 58"/>
            <p:cNvPicPr>
              <a:picLocks noChangeAspect="1"/>
            </p:cNvPicPr>
            <p:nvPr/>
          </p:nvPicPr>
          <p:blipFill>
            <a:blip r:embed="rId20"/>
            <a:stretch>
              <a:fillRect/>
            </a:stretch>
          </p:blipFill>
          <p:spPr>
            <a:xfrm>
              <a:off x="9035010" y="2596144"/>
              <a:ext cx="3048264" cy="2286198"/>
            </a:xfrm>
            <a:prstGeom prst="rect">
              <a:avLst/>
            </a:prstGeom>
          </p:spPr>
        </p:pic>
      </p:grpSp>
      <p:grpSp>
        <p:nvGrpSpPr>
          <p:cNvPr id="45" name="Group 44"/>
          <p:cNvGrpSpPr/>
          <p:nvPr/>
        </p:nvGrpSpPr>
        <p:grpSpPr>
          <a:xfrm>
            <a:off x="8136065" y="4111550"/>
            <a:ext cx="2880000" cy="2160000"/>
            <a:chOff x="8964387" y="2514598"/>
            <a:chExt cx="3211286" cy="2449286"/>
          </a:xfrm>
        </p:grpSpPr>
        <p:sp>
          <p:nvSpPr>
            <p:cNvPr id="37" name="Rounded Rectangle 36"/>
            <p:cNvSpPr/>
            <p:nvPr/>
          </p:nvSpPr>
          <p:spPr>
            <a:xfrm>
              <a:off x="8964387" y="2514598"/>
              <a:ext cx="3211286" cy="2449286"/>
            </a:xfrm>
            <a:prstGeom prst="roundRect">
              <a:avLst>
                <a:gd name="adj" fmla="val 2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4" name="Picture 43"/>
            <p:cNvPicPr>
              <a:picLocks noChangeAspect="1"/>
            </p:cNvPicPr>
            <p:nvPr/>
          </p:nvPicPr>
          <p:blipFill>
            <a:blip r:embed="rId21"/>
            <a:stretch>
              <a:fillRect/>
            </a:stretch>
          </p:blipFill>
          <p:spPr>
            <a:xfrm>
              <a:off x="9029568" y="2612473"/>
              <a:ext cx="3048264" cy="2286198"/>
            </a:xfrm>
            <a:prstGeom prst="rect">
              <a:avLst/>
            </a:prstGeom>
          </p:spPr>
        </p:pic>
      </p:grpSp>
      <p:grpSp>
        <p:nvGrpSpPr>
          <p:cNvPr id="52" name="Group 51"/>
          <p:cNvGrpSpPr/>
          <p:nvPr/>
        </p:nvGrpSpPr>
        <p:grpSpPr>
          <a:xfrm>
            <a:off x="8313587" y="4281117"/>
            <a:ext cx="2880000" cy="2160000"/>
            <a:chOff x="9116787" y="2666998"/>
            <a:chExt cx="3211286" cy="2449286"/>
          </a:xfrm>
        </p:grpSpPr>
        <p:sp>
          <p:nvSpPr>
            <p:cNvPr id="47" name="Rounded Rectangle 46"/>
            <p:cNvSpPr/>
            <p:nvPr/>
          </p:nvSpPr>
          <p:spPr>
            <a:xfrm>
              <a:off x="9116787" y="2666998"/>
              <a:ext cx="3211286" cy="2449286"/>
            </a:xfrm>
            <a:prstGeom prst="roundRect">
              <a:avLst>
                <a:gd name="adj" fmla="val 2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51" name="Picture 50"/>
            <p:cNvPicPr>
              <a:picLocks noChangeAspect="1"/>
            </p:cNvPicPr>
            <p:nvPr/>
          </p:nvPicPr>
          <p:blipFill>
            <a:blip r:embed="rId22"/>
            <a:stretch>
              <a:fillRect/>
            </a:stretch>
          </p:blipFill>
          <p:spPr>
            <a:xfrm>
              <a:off x="9181836" y="2759429"/>
              <a:ext cx="3048264" cy="2286198"/>
            </a:xfrm>
            <a:prstGeom prst="rect">
              <a:avLst/>
            </a:prstGeom>
          </p:spPr>
        </p:pic>
      </p:grpSp>
      <p:grpSp>
        <p:nvGrpSpPr>
          <p:cNvPr id="54" name="Group 53"/>
          <p:cNvGrpSpPr/>
          <p:nvPr/>
        </p:nvGrpSpPr>
        <p:grpSpPr>
          <a:xfrm>
            <a:off x="8459706" y="4414674"/>
            <a:ext cx="2880000" cy="2160000"/>
            <a:chOff x="8964387" y="2514598"/>
            <a:chExt cx="3211286" cy="2449286"/>
          </a:xfrm>
        </p:grpSpPr>
        <p:sp>
          <p:nvSpPr>
            <p:cNvPr id="46" name="Rounded Rectangle 45"/>
            <p:cNvSpPr/>
            <p:nvPr/>
          </p:nvSpPr>
          <p:spPr>
            <a:xfrm>
              <a:off x="8964387" y="2514598"/>
              <a:ext cx="3211286" cy="2449286"/>
            </a:xfrm>
            <a:prstGeom prst="roundRect">
              <a:avLst>
                <a:gd name="adj" fmla="val 2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53" name="Picture 52"/>
            <p:cNvPicPr>
              <a:picLocks noChangeAspect="1"/>
            </p:cNvPicPr>
            <p:nvPr/>
          </p:nvPicPr>
          <p:blipFill>
            <a:blip r:embed="rId23"/>
            <a:stretch>
              <a:fillRect/>
            </a:stretch>
          </p:blipFill>
          <p:spPr>
            <a:xfrm>
              <a:off x="9045897" y="2596143"/>
              <a:ext cx="3048264" cy="2286198"/>
            </a:xfrm>
            <a:prstGeom prst="rect">
              <a:avLst/>
            </a:prstGeom>
          </p:spPr>
        </p:pic>
      </p:grpSp>
      <p:grpSp>
        <p:nvGrpSpPr>
          <p:cNvPr id="50" name="Group 49"/>
          <p:cNvGrpSpPr/>
          <p:nvPr/>
        </p:nvGrpSpPr>
        <p:grpSpPr>
          <a:xfrm>
            <a:off x="8582795" y="4552719"/>
            <a:ext cx="2880000" cy="2160000"/>
            <a:chOff x="9269187" y="2819398"/>
            <a:chExt cx="3211286" cy="2449286"/>
          </a:xfrm>
        </p:grpSpPr>
        <p:sp>
          <p:nvSpPr>
            <p:cNvPr id="48" name="Rounded Rectangle 47"/>
            <p:cNvSpPr/>
            <p:nvPr/>
          </p:nvSpPr>
          <p:spPr>
            <a:xfrm>
              <a:off x="9269187" y="2819398"/>
              <a:ext cx="3211286" cy="2449286"/>
            </a:xfrm>
            <a:prstGeom prst="roundRect">
              <a:avLst>
                <a:gd name="adj" fmla="val 2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9" name="Picture 48"/>
            <p:cNvPicPr>
              <a:picLocks noChangeAspect="1"/>
            </p:cNvPicPr>
            <p:nvPr/>
          </p:nvPicPr>
          <p:blipFill>
            <a:blip r:embed="rId24"/>
            <a:stretch>
              <a:fillRect/>
            </a:stretch>
          </p:blipFill>
          <p:spPr>
            <a:xfrm>
              <a:off x="9350696" y="2911830"/>
              <a:ext cx="3048264" cy="2286198"/>
            </a:xfrm>
            <a:prstGeom prst="rect">
              <a:avLst/>
            </a:prstGeom>
          </p:spPr>
        </p:pic>
      </p:grpSp>
      <p:grpSp>
        <p:nvGrpSpPr>
          <p:cNvPr id="96" name="Group 95"/>
          <p:cNvGrpSpPr/>
          <p:nvPr/>
        </p:nvGrpSpPr>
        <p:grpSpPr>
          <a:xfrm rot="21111566">
            <a:off x="3295094" y="954922"/>
            <a:ext cx="2880000" cy="2160000"/>
            <a:chOff x="1547316" y="850750"/>
            <a:chExt cx="3233028" cy="2505908"/>
          </a:xfrm>
        </p:grpSpPr>
        <p:sp>
          <p:nvSpPr>
            <p:cNvPr id="97" name="Rounded Rectangle 96"/>
            <p:cNvSpPr/>
            <p:nvPr/>
          </p:nvSpPr>
          <p:spPr>
            <a:xfrm>
              <a:off x="1547316" y="850750"/>
              <a:ext cx="3233028" cy="2505908"/>
            </a:xfrm>
            <a:prstGeom prst="roundRect">
              <a:avLst>
                <a:gd name="adj" fmla="val 2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98" name="Picture 97"/>
            <p:cNvPicPr>
              <a:picLocks noChangeAspect="1"/>
            </p:cNvPicPr>
            <p:nvPr/>
          </p:nvPicPr>
          <p:blipFill>
            <a:blip r:embed="rId25"/>
            <a:stretch>
              <a:fillRect/>
            </a:stretch>
          </p:blipFill>
          <p:spPr>
            <a:xfrm>
              <a:off x="1631898" y="966387"/>
              <a:ext cx="3048264" cy="2286198"/>
            </a:xfrm>
            <a:prstGeom prst="rect">
              <a:avLst/>
            </a:prstGeom>
          </p:spPr>
        </p:pic>
      </p:grpSp>
      <p:grpSp>
        <p:nvGrpSpPr>
          <p:cNvPr id="99" name="Group 98"/>
          <p:cNvGrpSpPr/>
          <p:nvPr/>
        </p:nvGrpSpPr>
        <p:grpSpPr>
          <a:xfrm rot="690826">
            <a:off x="7672253" y="980001"/>
            <a:ext cx="2880000" cy="2160000"/>
            <a:chOff x="5924475" y="875829"/>
            <a:chExt cx="3233028" cy="2505908"/>
          </a:xfrm>
        </p:grpSpPr>
        <p:sp>
          <p:nvSpPr>
            <p:cNvPr id="100" name="Rounded Rectangle 99"/>
            <p:cNvSpPr/>
            <p:nvPr/>
          </p:nvSpPr>
          <p:spPr>
            <a:xfrm>
              <a:off x="5924475" y="875829"/>
              <a:ext cx="3233028" cy="2505908"/>
            </a:xfrm>
            <a:prstGeom prst="roundRect">
              <a:avLst>
                <a:gd name="adj" fmla="val 2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1" name="Picture 100"/>
            <p:cNvPicPr>
              <a:picLocks noChangeAspect="1"/>
            </p:cNvPicPr>
            <p:nvPr/>
          </p:nvPicPr>
          <p:blipFill>
            <a:blip r:embed="rId26"/>
            <a:stretch>
              <a:fillRect/>
            </a:stretch>
          </p:blipFill>
          <p:spPr>
            <a:xfrm>
              <a:off x="6018703" y="1024261"/>
              <a:ext cx="3048264" cy="2286198"/>
            </a:xfrm>
            <a:prstGeom prst="rect">
              <a:avLst/>
            </a:prstGeom>
          </p:spPr>
        </p:pic>
      </p:grpSp>
      <p:grpSp>
        <p:nvGrpSpPr>
          <p:cNvPr id="102" name="Group 101"/>
          <p:cNvGrpSpPr/>
          <p:nvPr/>
        </p:nvGrpSpPr>
        <p:grpSpPr>
          <a:xfrm rot="21360513">
            <a:off x="2301600" y="4163039"/>
            <a:ext cx="2880000" cy="2160000"/>
            <a:chOff x="553822" y="4058867"/>
            <a:chExt cx="3233028" cy="2505908"/>
          </a:xfrm>
        </p:grpSpPr>
        <p:sp>
          <p:nvSpPr>
            <p:cNvPr id="103" name="Rounded Rectangle 102"/>
            <p:cNvSpPr/>
            <p:nvPr/>
          </p:nvSpPr>
          <p:spPr>
            <a:xfrm>
              <a:off x="553822" y="4058867"/>
              <a:ext cx="3233028" cy="2505908"/>
            </a:xfrm>
            <a:prstGeom prst="roundRect">
              <a:avLst>
                <a:gd name="adj" fmla="val 2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4" name="Picture 103"/>
            <p:cNvPicPr>
              <a:picLocks noChangeAspect="1"/>
            </p:cNvPicPr>
            <p:nvPr/>
          </p:nvPicPr>
          <p:blipFill>
            <a:blip r:embed="rId27"/>
            <a:stretch>
              <a:fillRect/>
            </a:stretch>
          </p:blipFill>
          <p:spPr>
            <a:xfrm>
              <a:off x="648050" y="4161000"/>
              <a:ext cx="3048264" cy="2286198"/>
            </a:xfrm>
            <a:prstGeom prst="rect">
              <a:avLst/>
            </a:prstGeom>
          </p:spPr>
        </p:pic>
      </p:grpSp>
      <p:grpSp>
        <p:nvGrpSpPr>
          <p:cNvPr id="105" name="Group 104"/>
          <p:cNvGrpSpPr/>
          <p:nvPr/>
        </p:nvGrpSpPr>
        <p:grpSpPr>
          <a:xfrm rot="268464">
            <a:off x="5658258" y="4070441"/>
            <a:ext cx="2880000" cy="2160000"/>
            <a:chOff x="3910480" y="3966269"/>
            <a:chExt cx="3233028" cy="2505908"/>
          </a:xfrm>
        </p:grpSpPr>
        <p:sp>
          <p:nvSpPr>
            <p:cNvPr id="106" name="Rounded Rectangle 105"/>
            <p:cNvSpPr/>
            <p:nvPr/>
          </p:nvSpPr>
          <p:spPr>
            <a:xfrm>
              <a:off x="3910480" y="3966269"/>
              <a:ext cx="3233028" cy="2505908"/>
            </a:xfrm>
            <a:prstGeom prst="roundRect">
              <a:avLst>
                <a:gd name="adj" fmla="val 2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7" name="Picture 106"/>
            <p:cNvPicPr>
              <a:picLocks noChangeAspect="1"/>
            </p:cNvPicPr>
            <p:nvPr/>
          </p:nvPicPr>
          <p:blipFill>
            <a:blip r:embed="rId28"/>
            <a:stretch>
              <a:fillRect/>
            </a:stretch>
          </p:blipFill>
          <p:spPr>
            <a:xfrm>
              <a:off x="3993134" y="4068402"/>
              <a:ext cx="3048264" cy="2286198"/>
            </a:xfrm>
            <a:prstGeom prst="rect">
              <a:avLst/>
            </a:prstGeom>
          </p:spPr>
        </p:pic>
      </p:grpSp>
    </p:spTree>
    <p:extLst>
      <p:ext uri="{BB962C8B-B14F-4D97-AF65-F5344CB8AC3E}">
        <p14:creationId xmlns:p14="http://schemas.microsoft.com/office/powerpoint/2010/main" val="400625978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9"/>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27"/>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5"/>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29"/>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82"/>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58"/>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60"/>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45"/>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52"/>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54"/>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50"/>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nodeType="clickEffect">
                                  <p:stCondLst>
                                    <p:cond delay="0"/>
                                  </p:stCondLst>
                                  <p:childTnLst>
                                    <p:set>
                                      <p:cBhvr>
                                        <p:cTn id="94" dur="1" fill="hold">
                                          <p:stCondLst>
                                            <p:cond delay="0"/>
                                          </p:stCondLst>
                                        </p:cTn>
                                        <p:tgtEl>
                                          <p:spTgt spid="96"/>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nodeType="clickEffect">
                                  <p:stCondLst>
                                    <p:cond delay="0"/>
                                  </p:stCondLst>
                                  <p:childTnLst>
                                    <p:set>
                                      <p:cBhvr>
                                        <p:cTn id="98" dur="1" fill="hold">
                                          <p:stCondLst>
                                            <p:cond delay="0"/>
                                          </p:stCondLst>
                                        </p:cTn>
                                        <p:tgtEl>
                                          <p:spTgt spid="99"/>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nodeType="clickEffect">
                                  <p:stCondLst>
                                    <p:cond delay="0"/>
                                  </p:stCondLst>
                                  <p:childTnLst>
                                    <p:set>
                                      <p:cBhvr>
                                        <p:cTn id="102" dur="1" fill="hold">
                                          <p:stCondLst>
                                            <p:cond delay="0"/>
                                          </p:stCondLst>
                                        </p:cTn>
                                        <p:tgtEl>
                                          <p:spTgt spid="102"/>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nodeType="clickEffect">
                                  <p:stCondLst>
                                    <p:cond delay="0"/>
                                  </p:stCondLst>
                                  <p:childTnLst>
                                    <p:set>
                                      <p:cBhvr>
                                        <p:cTn id="106" dur="1" fill="hold">
                                          <p:stCondLst>
                                            <p:cond delay="0"/>
                                          </p:stCondLst>
                                        </p:cTn>
                                        <p:tgtEl>
                                          <p:spTgt spid="10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extBox 16"/>
          <p:cNvSpPr txBox="1"/>
          <p:nvPr/>
        </p:nvSpPr>
        <p:spPr>
          <a:xfrm>
            <a:off x="953406" y="2644170"/>
            <a:ext cx="10285188" cy="1569660"/>
          </a:xfrm>
          <a:prstGeom prst="rect">
            <a:avLst/>
          </a:prstGeom>
          <a:noFill/>
        </p:spPr>
        <p:txBody>
          <a:bodyPr wrap="none" rtlCol="0">
            <a:spAutoFit/>
          </a:bodyPr>
          <a:lstStyle/>
          <a:p>
            <a:r>
              <a:rPr lang="da-DK" sz="3200" dirty="0" err="1" smtClean="0">
                <a:solidFill>
                  <a:schemeClr val="bg1"/>
                </a:solidFill>
              </a:rPr>
              <a:t>You</a:t>
            </a:r>
            <a:r>
              <a:rPr lang="da-DK" sz="3200" dirty="0" smtClean="0">
                <a:solidFill>
                  <a:schemeClr val="bg1"/>
                </a:solidFill>
              </a:rPr>
              <a:t> know </a:t>
            </a:r>
            <a:r>
              <a:rPr lang="da-DK" sz="3200" dirty="0" err="1" smtClean="0">
                <a:solidFill>
                  <a:schemeClr val="bg1"/>
                </a:solidFill>
              </a:rPr>
              <a:t>your</a:t>
            </a:r>
            <a:r>
              <a:rPr lang="da-DK" sz="3200" dirty="0" smtClean="0">
                <a:solidFill>
                  <a:schemeClr val="bg1"/>
                </a:solidFill>
              </a:rPr>
              <a:t> </a:t>
            </a:r>
            <a:r>
              <a:rPr lang="da-DK" sz="3200" dirty="0" err="1" smtClean="0">
                <a:solidFill>
                  <a:schemeClr val="bg1"/>
                </a:solidFill>
              </a:rPr>
              <a:t>tools</a:t>
            </a:r>
            <a:r>
              <a:rPr lang="da-DK" sz="3200" dirty="0" smtClean="0">
                <a:solidFill>
                  <a:schemeClr val="bg1"/>
                </a:solidFill>
              </a:rPr>
              <a:t> and </a:t>
            </a:r>
            <a:r>
              <a:rPr lang="da-DK" sz="3200" dirty="0" err="1" smtClean="0">
                <a:solidFill>
                  <a:schemeClr val="bg1"/>
                </a:solidFill>
              </a:rPr>
              <a:t>how</a:t>
            </a:r>
            <a:r>
              <a:rPr lang="da-DK" sz="3200" dirty="0" smtClean="0">
                <a:solidFill>
                  <a:schemeClr val="bg1"/>
                </a:solidFill>
              </a:rPr>
              <a:t> to </a:t>
            </a:r>
            <a:r>
              <a:rPr lang="da-DK" sz="3200" dirty="0" err="1" smtClean="0">
                <a:solidFill>
                  <a:schemeClr val="bg1"/>
                </a:solidFill>
              </a:rPr>
              <a:t>build</a:t>
            </a:r>
            <a:r>
              <a:rPr lang="da-DK" sz="3200" dirty="0" smtClean="0">
                <a:solidFill>
                  <a:schemeClr val="bg1"/>
                </a:solidFill>
              </a:rPr>
              <a:t> </a:t>
            </a:r>
            <a:r>
              <a:rPr lang="da-DK" sz="3200" dirty="0" err="1" smtClean="0">
                <a:solidFill>
                  <a:schemeClr val="bg1"/>
                </a:solidFill>
              </a:rPr>
              <a:t>stuff</a:t>
            </a:r>
            <a:r>
              <a:rPr lang="da-DK" sz="3200" dirty="0" smtClean="0">
                <a:solidFill>
                  <a:schemeClr val="bg1"/>
                </a:solidFill>
              </a:rPr>
              <a:t> with </a:t>
            </a:r>
            <a:r>
              <a:rPr lang="da-DK" sz="3200" dirty="0" err="1" smtClean="0">
                <a:solidFill>
                  <a:schemeClr val="bg1"/>
                </a:solidFill>
              </a:rPr>
              <a:t>them</a:t>
            </a:r>
            <a:r>
              <a:rPr lang="da-DK" sz="3200" dirty="0" smtClean="0">
                <a:solidFill>
                  <a:schemeClr val="bg1"/>
                </a:solidFill>
              </a:rPr>
              <a:t>.</a:t>
            </a:r>
            <a:br>
              <a:rPr lang="da-DK" sz="3200" dirty="0" smtClean="0">
                <a:solidFill>
                  <a:schemeClr val="bg1"/>
                </a:solidFill>
              </a:rPr>
            </a:br>
            <a:endParaRPr lang="da-DK" sz="3200" dirty="0" smtClean="0">
              <a:solidFill>
                <a:schemeClr val="bg1"/>
              </a:solidFill>
            </a:endParaRPr>
          </a:p>
          <a:p>
            <a:r>
              <a:rPr lang="da-DK" sz="3200" dirty="0" smtClean="0">
                <a:solidFill>
                  <a:schemeClr val="bg1"/>
                </a:solidFill>
              </a:rPr>
              <a:t>Make sure </a:t>
            </a:r>
            <a:r>
              <a:rPr lang="da-DK" sz="3200" dirty="0" err="1" smtClean="0">
                <a:solidFill>
                  <a:schemeClr val="bg1"/>
                </a:solidFill>
              </a:rPr>
              <a:t>you</a:t>
            </a:r>
            <a:r>
              <a:rPr lang="da-DK" sz="3200" dirty="0" smtClean="0">
                <a:solidFill>
                  <a:schemeClr val="bg1"/>
                </a:solidFill>
              </a:rPr>
              <a:t> </a:t>
            </a:r>
            <a:r>
              <a:rPr lang="da-DK" sz="3200" dirty="0" err="1" smtClean="0">
                <a:solidFill>
                  <a:schemeClr val="bg1"/>
                </a:solidFill>
              </a:rPr>
              <a:t>also</a:t>
            </a:r>
            <a:r>
              <a:rPr lang="da-DK" sz="3200" dirty="0" smtClean="0">
                <a:solidFill>
                  <a:schemeClr val="bg1"/>
                </a:solidFill>
              </a:rPr>
              <a:t> know </a:t>
            </a:r>
            <a:r>
              <a:rPr lang="da-DK" sz="3200" dirty="0" err="1" smtClean="0">
                <a:solidFill>
                  <a:schemeClr val="bg1"/>
                </a:solidFill>
              </a:rPr>
              <a:t>when</a:t>
            </a:r>
            <a:r>
              <a:rPr lang="da-DK" sz="3200" dirty="0" smtClean="0">
                <a:solidFill>
                  <a:schemeClr val="bg1"/>
                </a:solidFill>
              </a:rPr>
              <a:t> not to </a:t>
            </a:r>
            <a:r>
              <a:rPr lang="da-DK" sz="3200" dirty="0" err="1" smtClean="0">
                <a:solidFill>
                  <a:schemeClr val="bg1"/>
                </a:solidFill>
              </a:rPr>
              <a:t>build</a:t>
            </a:r>
            <a:r>
              <a:rPr lang="da-DK" sz="3200" dirty="0" smtClean="0">
                <a:solidFill>
                  <a:schemeClr val="bg1"/>
                </a:solidFill>
              </a:rPr>
              <a:t> </a:t>
            </a:r>
            <a:r>
              <a:rPr lang="da-DK" sz="3200" dirty="0" err="1" smtClean="0">
                <a:solidFill>
                  <a:schemeClr val="bg1"/>
                </a:solidFill>
              </a:rPr>
              <a:t>stuff</a:t>
            </a:r>
            <a:r>
              <a:rPr lang="da-DK" sz="3200" dirty="0" smtClean="0">
                <a:solidFill>
                  <a:schemeClr val="bg1"/>
                </a:solidFill>
              </a:rPr>
              <a:t>.</a:t>
            </a:r>
            <a:endParaRPr lang="en-GB" sz="3200" dirty="0">
              <a:solidFill>
                <a:schemeClr val="bg1"/>
              </a:solidFill>
            </a:endParaRPr>
          </a:p>
        </p:txBody>
      </p:sp>
    </p:spTree>
    <p:extLst>
      <p:ext uri="{BB962C8B-B14F-4D97-AF65-F5344CB8AC3E}">
        <p14:creationId xmlns:p14="http://schemas.microsoft.com/office/powerpoint/2010/main" val="437082512"/>
      </p:ext>
    </p:extLst>
  </p:cSld>
  <p:clrMapOvr>
    <a:masterClrMapping/>
  </p:clrMapOvr>
  <p:transition spd="slow">
    <p:push dir="u"/>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75795" y="5337546"/>
            <a:ext cx="3457575" cy="1207406"/>
          </a:xfrm>
          <a:prstGeom prst="rect">
            <a:avLst/>
          </a:prstGeom>
        </p:spPr>
      </p:pic>
      <p:sp>
        <p:nvSpPr>
          <p:cNvPr id="5" name="TextBox 4"/>
          <p:cNvSpPr txBox="1"/>
          <p:nvPr/>
        </p:nvSpPr>
        <p:spPr>
          <a:xfrm>
            <a:off x="4335742" y="2951947"/>
            <a:ext cx="3520516" cy="954107"/>
          </a:xfrm>
          <a:prstGeom prst="rect">
            <a:avLst/>
          </a:prstGeom>
          <a:noFill/>
        </p:spPr>
        <p:txBody>
          <a:bodyPr wrap="none" rtlCol="0">
            <a:spAutoFit/>
          </a:bodyPr>
          <a:lstStyle/>
          <a:p>
            <a:r>
              <a:rPr lang="da-DK" sz="5600" dirty="0" err="1" smtClean="0">
                <a:solidFill>
                  <a:schemeClr val="bg1"/>
                </a:solidFill>
              </a:rPr>
              <a:t>Thank</a:t>
            </a:r>
            <a:r>
              <a:rPr lang="da-DK" sz="5600" dirty="0" smtClean="0">
                <a:solidFill>
                  <a:schemeClr val="bg1"/>
                </a:solidFill>
              </a:rPr>
              <a:t> </a:t>
            </a:r>
            <a:r>
              <a:rPr lang="da-DK" sz="5600" dirty="0" err="1" smtClean="0">
                <a:solidFill>
                  <a:schemeClr val="bg1"/>
                </a:solidFill>
              </a:rPr>
              <a:t>you</a:t>
            </a:r>
            <a:endParaRPr lang="en-GB" sz="5600" dirty="0">
              <a:solidFill>
                <a:schemeClr val="bg1"/>
              </a:solidFill>
            </a:endParaRPr>
          </a:p>
        </p:txBody>
      </p:sp>
    </p:spTree>
    <p:extLst>
      <p:ext uri="{BB962C8B-B14F-4D97-AF65-F5344CB8AC3E}">
        <p14:creationId xmlns:p14="http://schemas.microsoft.com/office/powerpoint/2010/main" val="2891277404"/>
      </p:ext>
    </p:extLst>
  </p:cSld>
  <p:clrMapOvr>
    <a:masterClrMapping/>
  </p:clrMapOvr>
  <p:transition spd="slow">
    <p:push dir="u"/>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67213" y="1356674"/>
            <a:ext cx="3457575" cy="1207406"/>
          </a:xfrm>
          <a:prstGeom prst="rect">
            <a:avLst/>
          </a:prstGeom>
        </p:spPr>
      </p:pic>
      <p:cxnSp>
        <p:nvCxnSpPr>
          <p:cNvPr id="7" name="Straight Arrow Connector 6"/>
          <p:cNvCxnSpPr/>
          <p:nvPr/>
        </p:nvCxnSpPr>
        <p:spPr>
          <a:xfrm>
            <a:off x="1062990" y="5587365"/>
            <a:ext cx="10081260" cy="22860"/>
          </a:xfrm>
          <a:prstGeom prst="straightConnector1">
            <a:avLst/>
          </a:prstGeom>
          <a:ln w="5080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10" name="Group 9"/>
          <p:cNvGrpSpPr/>
          <p:nvPr/>
        </p:nvGrpSpPr>
        <p:grpSpPr>
          <a:xfrm>
            <a:off x="713740" y="5501640"/>
            <a:ext cx="701040" cy="708474"/>
            <a:chOff x="703580" y="4091940"/>
            <a:chExt cx="701040" cy="708474"/>
          </a:xfrm>
        </p:grpSpPr>
        <p:sp>
          <p:nvSpPr>
            <p:cNvPr id="8" name="Oval 7"/>
            <p:cNvSpPr/>
            <p:nvPr/>
          </p:nvSpPr>
          <p:spPr>
            <a:xfrm>
              <a:off x="1000760" y="4091940"/>
              <a:ext cx="180000" cy="180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aseline="-25000" dirty="0"/>
            </a:p>
          </p:txBody>
        </p:sp>
        <p:sp>
          <p:nvSpPr>
            <p:cNvPr id="9" name="TextBox 8"/>
            <p:cNvSpPr txBox="1"/>
            <p:nvPr/>
          </p:nvSpPr>
          <p:spPr>
            <a:xfrm>
              <a:off x="703580" y="4394149"/>
              <a:ext cx="701040" cy="406265"/>
            </a:xfrm>
            <a:prstGeom prst="rect">
              <a:avLst/>
            </a:prstGeom>
            <a:noFill/>
          </p:spPr>
          <p:txBody>
            <a:bodyPr wrap="square" rtlCol="0">
              <a:spAutoFit/>
            </a:bodyPr>
            <a:lstStyle/>
            <a:p>
              <a:r>
                <a:rPr lang="da-DK" dirty="0" smtClean="0">
                  <a:solidFill>
                    <a:schemeClr val="bg1"/>
                  </a:solidFill>
                </a:rPr>
                <a:t>2007</a:t>
              </a:r>
              <a:endParaRPr lang="en-GB" dirty="0">
                <a:solidFill>
                  <a:schemeClr val="bg1"/>
                </a:solidFill>
              </a:endParaRPr>
            </a:p>
          </p:txBody>
        </p:sp>
      </p:grpSp>
      <p:grpSp>
        <p:nvGrpSpPr>
          <p:cNvPr id="11" name="Group 10"/>
          <p:cNvGrpSpPr/>
          <p:nvPr/>
        </p:nvGrpSpPr>
        <p:grpSpPr>
          <a:xfrm>
            <a:off x="2104390" y="5539740"/>
            <a:ext cx="701040" cy="642382"/>
            <a:chOff x="703580" y="4091940"/>
            <a:chExt cx="701040" cy="642382"/>
          </a:xfrm>
        </p:grpSpPr>
        <p:sp>
          <p:nvSpPr>
            <p:cNvPr id="12" name="Oval 11"/>
            <p:cNvSpPr/>
            <p:nvPr/>
          </p:nvSpPr>
          <p:spPr>
            <a:xfrm>
              <a:off x="1000760" y="4091940"/>
              <a:ext cx="108000" cy="10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aseline="-25000" dirty="0"/>
            </a:p>
          </p:txBody>
        </p:sp>
        <p:sp>
          <p:nvSpPr>
            <p:cNvPr id="13" name="TextBox 12"/>
            <p:cNvSpPr txBox="1"/>
            <p:nvPr/>
          </p:nvSpPr>
          <p:spPr>
            <a:xfrm>
              <a:off x="703580" y="4364990"/>
              <a:ext cx="701040" cy="369332"/>
            </a:xfrm>
            <a:prstGeom prst="rect">
              <a:avLst/>
            </a:prstGeom>
            <a:noFill/>
          </p:spPr>
          <p:txBody>
            <a:bodyPr wrap="square" rtlCol="0">
              <a:spAutoFit/>
            </a:bodyPr>
            <a:lstStyle/>
            <a:p>
              <a:r>
                <a:rPr lang="da-DK" dirty="0" smtClean="0">
                  <a:solidFill>
                    <a:schemeClr val="bg1"/>
                  </a:solidFill>
                </a:rPr>
                <a:t>2008</a:t>
              </a:r>
              <a:endParaRPr lang="en-GB" dirty="0">
                <a:solidFill>
                  <a:schemeClr val="bg1"/>
                </a:solidFill>
              </a:endParaRPr>
            </a:p>
          </p:txBody>
        </p:sp>
      </p:grpSp>
      <p:grpSp>
        <p:nvGrpSpPr>
          <p:cNvPr id="14" name="Group 13"/>
          <p:cNvGrpSpPr/>
          <p:nvPr/>
        </p:nvGrpSpPr>
        <p:grpSpPr>
          <a:xfrm>
            <a:off x="3495040" y="5539740"/>
            <a:ext cx="701040" cy="661432"/>
            <a:chOff x="703580" y="4091940"/>
            <a:chExt cx="701040" cy="661432"/>
          </a:xfrm>
        </p:grpSpPr>
        <p:sp>
          <p:nvSpPr>
            <p:cNvPr id="15" name="Oval 14"/>
            <p:cNvSpPr/>
            <p:nvPr/>
          </p:nvSpPr>
          <p:spPr>
            <a:xfrm>
              <a:off x="1000760" y="4091940"/>
              <a:ext cx="108000" cy="10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aseline="-25000" dirty="0"/>
            </a:p>
          </p:txBody>
        </p:sp>
        <p:sp>
          <p:nvSpPr>
            <p:cNvPr id="16" name="TextBox 15"/>
            <p:cNvSpPr txBox="1"/>
            <p:nvPr/>
          </p:nvSpPr>
          <p:spPr>
            <a:xfrm>
              <a:off x="703580" y="4384040"/>
              <a:ext cx="701040" cy="369332"/>
            </a:xfrm>
            <a:prstGeom prst="rect">
              <a:avLst/>
            </a:prstGeom>
            <a:noFill/>
          </p:spPr>
          <p:txBody>
            <a:bodyPr wrap="square" rtlCol="0">
              <a:spAutoFit/>
            </a:bodyPr>
            <a:lstStyle/>
            <a:p>
              <a:r>
                <a:rPr lang="da-DK" dirty="0" smtClean="0">
                  <a:solidFill>
                    <a:schemeClr val="bg1"/>
                  </a:solidFill>
                </a:rPr>
                <a:t>2009</a:t>
              </a:r>
              <a:endParaRPr lang="en-GB" dirty="0">
                <a:solidFill>
                  <a:schemeClr val="bg1"/>
                </a:solidFill>
              </a:endParaRPr>
            </a:p>
          </p:txBody>
        </p:sp>
      </p:grpSp>
      <p:grpSp>
        <p:nvGrpSpPr>
          <p:cNvPr id="17" name="Group 16"/>
          <p:cNvGrpSpPr/>
          <p:nvPr/>
        </p:nvGrpSpPr>
        <p:grpSpPr>
          <a:xfrm>
            <a:off x="4885690" y="5539740"/>
            <a:ext cx="701040" cy="661432"/>
            <a:chOff x="703580" y="4091940"/>
            <a:chExt cx="701040" cy="661432"/>
          </a:xfrm>
        </p:grpSpPr>
        <p:sp>
          <p:nvSpPr>
            <p:cNvPr id="18" name="Oval 17"/>
            <p:cNvSpPr/>
            <p:nvPr/>
          </p:nvSpPr>
          <p:spPr>
            <a:xfrm>
              <a:off x="1000760" y="4091940"/>
              <a:ext cx="108000" cy="10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aseline="-25000" dirty="0"/>
            </a:p>
          </p:txBody>
        </p:sp>
        <p:sp>
          <p:nvSpPr>
            <p:cNvPr id="19" name="TextBox 18"/>
            <p:cNvSpPr txBox="1"/>
            <p:nvPr/>
          </p:nvSpPr>
          <p:spPr>
            <a:xfrm>
              <a:off x="703580" y="4384040"/>
              <a:ext cx="701040" cy="369332"/>
            </a:xfrm>
            <a:prstGeom prst="rect">
              <a:avLst/>
            </a:prstGeom>
            <a:noFill/>
          </p:spPr>
          <p:txBody>
            <a:bodyPr wrap="square" rtlCol="0">
              <a:spAutoFit/>
            </a:bodyPr>
            <a:lstStyle/>
            <a:p>
              <a:r>
                <a:rPr lang="da-DK" dirty="0" smtClean="0">
                  <a:solidFill>
                    <a:schemeClr val="bg1"/>
                  </a:solidFill>
                </a:rPr>
                <a:t>2010</a:t>
              </a:r>
              <a:endParaRPr lang="en-GB" dirty="0">
                <a:solidFill>
                  <a:schemeClr val="bg1"/>
                </a:solidFill>
              </a:endParaRPr>
            </a:p>
          </p:txBody>
        </p:sp>
      </p:grpSp>
      <p:grpSp>
        <p:nvGrpSpPr>
          <p:cNvPr id="20" name="Group 19"/>
          <p:cNvGrpSpPr/>
          <p:nvPr/>
        </p:nvGrpSpPr>
        <p:grpSpPr>
          <a:xfrm>
            <a:off x="6276340" y="5549265"/>
            <a:ext cx="701040" cy="661432"/>
            <a:chOff x="703580" y="4091940"/>
            <a:chExt cx="701040" cy="661432"/>
          </a:xfrm>
        </p:grpSpPr>
        <p:sp>
          <p:nvSpPr>
            <p:cNvPr id="21" name="Oval 20"/>
            <p:cNvSpPr/>
            <p:nvPr/>
          </p:nvSpPr>
          <p:spPr>
            <a:xfrm>
              <a:off x="1000760" y="4091940"/>
              <a:ext cx="108000" cy="10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aseline="-25000" dirty="0"/>
            </a:p>
          </p:txBody>
        </p:sp>
        <p:sp>
          <p:nvSpPr>
            <p:cNvPr id="22" name="TextBox 21"/>
            <p:cNvSpPr txBox="1"/>
            <p:nvPr/>
          </p:nvSpPr>
          <p:spPr>
            <a:xfrm>
              <a:off x="703580" y="4384040"/>
              <a:ext cx="701040" cy="369332"/>
            </a:xfrm>
            <a:prstGeom prst="rect">
              <a:avLst/>
            </a:prstGeom>
            <a:noFill/>
          </p:spPr>
          <p:txBody>
            <a:bodyPr wrap="square" rtlCol="0">
              <a:spAutoFit/>
            </a:bodyPr>
            <a:lstStyle/>
            <a:p>
              <a:r>
                <a:rPr lang="da-DK" dirty="0" smtClean="0">
                  <a:solidFill>
                    <a:schemeClr val="bg1"/>
                  </a:solidFill>
                </a:rPr>
                <a:t>2011</a:t>
              </a:r>
              <a:endParaRPr lang="en-GB" dirty="0">
                <a:solidFill>
                  <a:schemeClr val="bg1"/>
                </a:solidFill>
              </a:endParaRPr>
            </a:p>
          </p:txBody>
        </p:sp>
      </p:grpSp>
      <p:grpSp>
        <p:nvGrpSpPr>
          <p:cNvPr id="23" name="Group 22"/>
          <p:cNvGrpSpPr/>
          <p:nvPr/>
        </p:nvGrpSpPr>
        <p:grpSpPr>
          <a:xfrm>
            <a:off x="7666990" y="5549265"/>
            <a:ext cx="701040" cy="661432"/>
            <a:chOff x="703580" y="4091940"/>
            <a:chExt cx="701040" cy="661432"/>
          </a:xfrm>
        </p:grpSpPr>
        <p:sp>
          <p:nvSpPr>
            <p:cNvPr id="24" name="Oval 23"/>
            <p:cNvSpPr/>
            <p:nvPr/>
          </p:nvSpPr>
          <p:spPr>
            <a:xfrm>
              <a:off x="1000760" y="4091940"/>
              <a:ext cx="108000" cy="10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aseline="-25000" dirty="0"/>
            </a:p>
          </p:txBody>
        </p:sp>
        <p:sp>
          <p:nvSpPr>
            <p:cNvPr id="25" name="TextBox 24"/>
            <p:cNvSpPr txBox="1"/>
            <p:nvPr/>
          </p:nvSpPr>
          <p:spPr>
            <a:xfrm>
              <a:off x="703580" y="4384040"/>
              <a:ext cx="701040" cy="369332"/>
            </a:xfrm>
            <a:prstGeom prst="rect">
              <a:avLst/>
            </a:prstGeom>
            <a:noFill/>
          </p:spPr>
          <p:txBody>
            <a:bodyPr wrap="square" rtlCol="0">
              <a:spAutoFit/>
            </a:bodyPr>
            <a:lstStyle/>
            <a:p>
              <a:r>
                <a:rPr lang="da-DK" dirty="0" smtClean="0">
                  <a:solidFill>
                    <a:schemeClr val="bg1"/>
                  </a:solidFill>
                </a:rPr>
                <a:t>2012</a:t>
              </a:r>
              <a:endParaRPr lang="en-GB" dirty="0">
                <a:solidFill>
                  <a:schemeClr val="bg1"/>
                </a:solidFill>
              </a:endParaRPr>
            </a:p>
          </p:txBody>
        </p:sp>
      </p:grpSp>
      <p:grpSp>
        <p:nvGrpSpPr>
          <p:cNvPr id="26" name="Group 25"/>
          <p:cNvGrpSpPr/>
          <p:nvPr/>
        </p:nvGrpSpPr>
        <p:grpSpPr>
          <a:xfrm>
            <a:off x="9057640" y="5549265"/>
            <a:ext cx="701040" cy="661432"/>
            <a:chOff x="703580" y="4091940"/>
            <a:chExt cx="701040" cy="661432"/>
          </a:xfrm>
        </p:grpSpPr>
        <p:sp>
          <p:nvSpPr>
            <p:cNvPr id="27" name="Oval 26"/>
            <p:cNvSpPr/>
            <p:nvPr/>
          </p:nvSpPr>
          <p:spPr>
            <a:xfrm>
              <a:off x="1000760" y="4091940"/>
              <a:ext cx="108000" cy="10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aseline="-25000" dirty="0"/>
            </a:p>
          </p:txBody>
        </p:sp>
        <p:sp>
          <p:nvSpPr>
            <p:cNvPr id="28" name="TextBox 27"/>
            <p:cNvSpPr txBox="1"/>
            <p:nvPr/>
          </p:nvSpPr>
          <p:spPr>
            <a:xfrm>
              <a:off x="703580" y="4384040"/>
              <a:ext cx="701040" cy="369332"/>
            </a:xfrm>
            <a:prstGeom prst="rect">
              <a:avLst/>
            </a:prstGeom>
            <a:noFill/>
          </p:spPr>
          <p:txBody>
            <a:bodyPr wrap="square" rtlCol="0">
              <a:spAutoFit/>
            </a:bodyPr>
            <a:lstStyle/>
            <a:p>
              <a:r>
                <a:rPr lang="da-DK" dirty="0" smtClean="0">
                  <a:solidFill>
                    <a:schemeClr val="bg1"/>
                  </a:solidFill>
                </a:rPr>
                <a:t>2013</a:t>
              </a:r>
              <a:endParaRPr lang="en-GB" dirty="0">
                <a:solidFill>
                  <a:schemeClr val="bg1"/>
                </a:solidFill>
              </a:endParaRPr>
            </a:p>
          </p:txBody>
        </p:sp>
      </p:grpSp>
      <p:grpSp>
        <p:nvGrpSpPr>
          <p:cNvPr id="29" name="Group 28"/>
          <p:cNvGrpSpPr/>
          <p:nvPr/>
        </p:nvGrpSpPr>
        <p:grpSpPr>
          <a:xfrm>
            <a:off x="10448290" y="5558790"/>
            <a:ext cx="701040" cy="651907"/>
            <a:chOff x="703580" y="4091940"/>
            <a:chExt cx="701040" cy="651907"/>
          </a:xfrm>
        </p:grpSpPr>
        <p:sp>
          <p:nvSpPr>
            <p:cNvPr id="30" name="Oval 29"/>
            <p:cNvSpPr/>
            <p:nvPr/>
          </p:nvSpPr>
          <p:spPr>
            <a:xfrm>
              <a:off x="1000760" y="4091940"/>
              <a:ext cx="108000" cy="10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aseline="-25000" dirty="0"/>
            </a:p>
          </p:txBody>
        </p:sp>
        <p:sp>
          <p:nvSpPr>
            <p:cNvPr id="31" name="TextBox 30"/>
            <p:cNvSpPr txBox="1"/>
            <p:nvPr/>
          </p:nvSpPr>
          <p:spPr>
            <a:xfrm>
              <a:off x="703580" y="4374515"/>
              <a:ext cx="701040" cy="369332"/>
            </a:xfrm>
            <a:prstGeom prst="rect">
              <a:avLst/>
            </a:prstGeom>
            <a:noFill/>
          </p:spPr>
          <p:txBody>
            <a:bodyPr wrap="square" rtlCol="0">
              <a:spAutoFit/>
            </a:bodyPr>
            <a:lstStyle/>
            <a:p>
              <a:r>
                <a:rPr lang="da-DK" dirty="0" smtClean="0">
                  <a:solidFill>
                    <a:schemeClr val="bg1"/>
                  </a:solidFill>
                </a:rPr>
                <a:t>2014</a:t>
              </a:r>
              <a:endParaRPr lang="en-GB" dirty="0">
                <a:solidFill>
                  <a:schemeClr val="bg1"/>
                </a:solidFill>
              </a:endParaRPr>
            </a:p>
          </p:txBody>
        </p:sp>
      </p:grpSp>
      <p:grpSp>
        <p:nvGrpSpPr>
          <p:cNvPr id="36" name="Group 35"/>
          <p:cNvGrpSpPr/>
          <p:nvPr/>
        </p:nvGrpSpPr>
        <p:grpSpPr>
          <a:xfrm>
            <a:off x="5295899" y="4638675"/>
            <a:ext cx="1314451" cy="962025"/>
            <a:chOff x="5295899" y="4638675"/>
            <a:chExt cx="1314451" cy="962025"/>
          </a:xfrm>
        </p:grpSpPr>
        <p:sp>
          <p:nvSpPr>
            <p:cNvPr id="33" name="Rectangle 32"/>
            <p:cNvSpPr/>
            <p:nvPr/>
          </p:nvSpPr>
          <p:spPr>
            <a:xfrm>
              <a:off x="5295899" y="4638675"/>
              <a:ext cx="1266825" cy="962025"/>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5" name="Picture 3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14373" y="4648200"/>
              <a:ext cx="1295977" cy="876684"/>
            </a:xfrm>
            <a:prstGeom prst="rect">
              <a:avLst/>
            </a:prstGeom>
          </p:spPr>
        </p:pic>
      </p:grpSp>
      <p:grpSp>
        <p:nvGrpSpPr>
          <p:cNvPr id="37" name="Group 36"/>
          <p:cNvGrpSpPr/>
          <p:nvPr/>
        </p:nvGrpSpPr>
        <p:grpSpPr>
          <a:xfrm>
            <a:off x="6677024" y="4629150"/>
            <a:ext cx="1314451" cy="962025"/>
            <a:chOff x="5295899" y="4638675"/>
            <a:chExt cx="1314451" cy="962025"/>
          </a:xfrm>
        </p:grpSpPr>
        <p:sp>
          <p:nvSpPr>
            <p:cNvPr id="38" name="Rectangle 37"/>
            <p:cNvSpPr/>
            <p:nvPr/>
          </p:nvSpPr>
          <p:spPr>
            <a:xfrm>
              <a:off x="5295899" y="4638675"/>
              <a:ext cx="1266825" cy="962025"/>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9" name="Picture 3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14373" y="4648200"/>
              <a:ext cx="1295977" cy="876684"/>
            </a:xfrm>
            <a:prstGeom prst="rect">
              <a:avLst/>
            </a:prstGeom>
          </p:spPr>
        </p:pic>
      </p:grpSp>
    </p:spTree>
    <p:extLst>
      <p:ext uri="{BB962C8B-B14F-4D97-AF65-F5344CB8AC3E}">
        <p14:creationId xmlns:p14="http://schemas.microsoft.com/office/powerpoint/2010/main" val="723439658"/>
      </p:ext>
    </p:extLst>
  </p:cSld>
  <p:clrMapOvr>
    <a:masterClrMapping/>
  </p:clrMapOvr>
  <p:transition spd="slow">
    <p:push dir="u"/>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1068360" y="2400300"/>
            <a:ext cx="10055281" cy="1227281"/>
            <a:chOff x="393701" y="2400300"/>
            <a:chExt cx="10055281" cy="1227281"/>
          </a:xfrm>
        </p:grpSpPr>
        <p:grpSp>
          <p:nvGrpSpPr>
            <p:cNvPr id="7" name="Group 6"/>
            <p:cNvGrpSpPr/>
            <p:nvPr/>
          </p:nvGrpSpPr>
          <p:grpSpPr>
            <a:xfrm>
              <a:off x="393701" y="2400300"/>
              <a:ext cx="1358900" cy="1227281"/>
              <a:chOff x="5764357" y="3712152"/>
              <a:chExt cx="1173307" cy="1185429"/>
            </a:xfrm>
          </p:grpSpPr>
          <p:sp>
            <p:nvSpPr>
              <p:cNvPr id="6" name="Rounded Rectangle 5"/>
              <p:cNvSpPr/>
              <p:nvPr/>
            </p:nvSpPr>
            <p:spPr>
              <a:xfrm>
                <a:off x="5764357" y="3712152"/>
                <a:ext cx="1173307" cy="1185429"/>
              </a:xfrm>
              <a:prstGeom prst="roundRect">
                <a:avLst>
                  <a:gd name="adj" fmla="val 658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00558" y="3762208"/>
                <a:ext cx="1095541" cy="1095541"/>
              </a:xfrm>
              <a:prstGeom prst="rect">
                <a:avLst/>
              </a:prstGeom>
            </p:spPr>
          </p:pic>
        </p:grpSp>
        <p:sp>
          <p:nvSpPr>
            <p:cNvPr id="5" name="TextBox 4"/>
            <p:cNvSpPr txBox="1"/>
            <p:nvPr/>
          </p:nvSpPr>
          <p:spPr>
            <a:xfrm>
              <a:off x="2098619" y="2409825"/>
              <a:ext cx="8350363" cy="1200329"/>
            </a:xfrm>
            <a:prstGeom prst="rect">
              <a:avLst/>
            </a:prstGeom>
            <a:noFill/>
          </p:spPr>
          <p:txBody>
            <a:bodyPr wrap="none" rtlCol="0">
              <a:spAutoFit/>
            </a:bodyPr>
            <a:lstStyle/>
            <a:p>
              <a:r>
                <a:rPr lang="da-DK" sz="3600" dirty="0" smtClean="0">
                  <a:solidFill>
                    <a:schemeClr val="bg1"/>
                  </a:solidFill>
                </a:rPr>
                <a:t>”The </a:t>
              </a:r>
              <a:r>
                <a:rPr lang="da-DK" sz="3600" dirty="0" err="1" smtClean="0">
                  <a:solidFill>
                    <a:schemeClr val="bg1"/>
                  </a:solidFill>
                </a:rPr>
                <a:t>grass</a:t>
              </a:r>
              <a:r>
                <a:rPr lang="da-DK" sz="3600" dirty="0" smtClean="0">
                  <a:solidFill>
                    <a:schemeClr val="bg1"/>
                  </a:solidFill>
                </a:rPr>
                <a:t> is </a:t>
              </a:r>
              <a:r>
                <a:rPr lang="da-DK" sz="3600" dirty="0" err="1" smtClean="0">
                  <a:solidFill>
                    <a:schemeClr val="bg1"/>
                  </a:solidFill>
                </a:rPr>
                <a:t>greener</a:t>
              </a:r>
              <a:r>
                <a:rPr lang="da-DK" sz="3600" dirty="0" smtClean="0">
                  <a:solidFill>
                    <a:schemeClr val="bg1"/>
                  </a:solidFill>
                </a:rPr>
                <a:t> on the </a:t>
              </a:r>
              <a:r>
                <a:rPr lang="da-DK" sz="3600" dirty="0" err="1" smtClean="0">
                  <a:solidFill>
                    <a:schemeClr val="bg1"/>
                  </a:solidFill>
                </a:rPr>
                <a:t>other</a:t>
              </a:r>
              <a:r>
                <a:rPr lang="da-DK" sz="3600" dirty="0" smtClean="0">
                  <a:solidFill>
                    <a:schemeClr val="bg1"/>
                  </a:solidFill>
                </a:rPr>
                <a:t> side </a:t>
              </a:r>
              <a:br>
                <a:rPr lang="da-DK" sz="3600" dirty="0" smtClean="0">
                  <a:solidFill>
                    <a:schemeClr val="bg1"/>
                  </a:solidFill>
                </a:rPr>
              </a:br>
              <a:r>
                <a:rPr lang="da-DK" sz="3600" dirty="0" smtClean="0">
                  <a:solidFill>
                    <a:schemeClr val="bg1"/>
                  </a:solidFill>
                </a:rPr>
                <a:t> </a:t>
              </a:r>
              <a:r>
                <a:rPr lang="da-DK" sz="3600" dirty="0" err="1" smtClean="0">
                  <a:solidFill>
                    <a:schemeClr val="bg1"/>
                  </a:solidFill>
                </a:rPr>
                <a:t>because</a:t>
              </a:r>
              <a:r>
                <a:rPr lang="da-DK" sz="3600" dirty="0" smtClean="0">
                  <a:solidFill>
                    <a:schemeClr val="bg1"/>
                  </a:solidFill>
                </a:rPr>
                <a:t> </a:t>
              </a:r>
              <a:r>
                <a:rPr lang="da-DK" sz="3600" dirty="0" err="1" smtClean="0">
                  <a:solidFill>
                    <a:schemeClr val="bg1"/>
                  </a:solidFill>
                </a:rPr>
                <a:t>it’s</a:t>
              </a:r>
              <a:r>
                <a:rPr lang="da-DK" sz="3600" dirty="0" smtClean="0">
                  <a:solidFill>
                    <a:schemeClr val="bg1"/>
                  </a:solidFill>
                </a:rPr>
                <a:t> </a:t>
              </a:r>
              <a:r>
                <a:rPr lang="da-DK" sz="3600" dirty="0" err="1" smtClean="0">
                  <a:solidFill>
                    <a:schemeClr val="bg1"/>
                  </a:solidFill>
                </a:rPr>
                <a:t>fertilized</a:t>
              </a:r>
              <a:r>
                <a:rPr lang="da-DK" sz="3600" dirty="0" smtClean="0">
                  <a:solidFill>
                    <a:schemeClr val="bg1"/>
                  </a:solidFill>
                </a:rPr>
                <a:t> with </a:t>
              </a:r>
              <a:r>
                <a:rPr lang="da-DK" sz="3600" dirty="0" err="1" smtClean="0">
                  <a:solidFill>
                    <a:schemeClr val="bg1"/>
                  </a:solidFill>
                </a:rPr>
                <a:t>bullshit</a:t>
              </a:r>
              <a:r>
                <a:rPr lang="da-DK" sz="3600" dirty="0" smtClean="0">
                  <a:solidFill>
                    <a:schemeClr val="bg1"/>
                  </a:solidFill>
                </a:rPr>
                <a:t>”</a:t>
              </a:r>
              <a:endParaRPr lang="en-GB" sz="3600" dirty="0">
                <a:solidFill>
                  <a:schemeClr val="bg1"/>
                </a:solidFill>
              </a:endParaRPr>
            </a:p>
          </p:txBody>
        </p:sp>
      </p:grpSp>
      <p:sp>
        <p:nvSpPr>
          <p:cNvPr id="8" name="TextBox 7"/>
          <p:cNvSpPr txBox="1"/>
          <p:nvPr/>
        </p:nvSpPr>
        <p:spPr>
          <a:xfrm>
            <a:off x="7848600" y="3911600"/>
            <a:ext cx="2323072" cy="523220"/>
          </a:xfrm>
          <a:prstGeom prst="rect">
            <a:avLst/>
          </a:prstGeom>
          <a:noFill/>
        </p:spPr>
        <p:txBody>
          <a:bodyPr wrap="none" rtlCol="0">
            <a:spAutoFit/>
          </a:bodyPr>
          <a:lstStyle/>
          <a:p>
            <a:r>
              <a:rPr lang="da-DK" sz="2800" dirty="0" smtClean="0">
                <a:solidFill>
                  <a:schemeClr val="bg1"/>
                </a:solidFill>
              </a:rPr>
              <a:t>@</a:t>
            </a:r>
            <a:r>
              <a:rPr lang="da-DK" sz="2800" dirty="0" err="1" smtClean="0">
                <a:solidFill>
                  <a:schemeClr val="bg1"/>
                </a:solidFill>
              </a:rPr>
              <a:t>GSElevator</a:t>
            </a:r>
            <a:endParaRPr lang="en-GB" sz="2800" dirty="0">
              <a:solidFill>
                <a:schemeClr val="bg1"/>
              </a:solidFill>
            </a:endParaRPr>
          </a:p>
        </p:txBody>
      </p:sp>
    </p:spTree>
    <p:extLst>
      <p:ext uri="{BB962C8B-B14F-4D97-AF65-F5344CB8AC3E}">
        <p14:creationId xmlns:p14="http://schemas.microsoft.com/office/powerpoint/2010/main" val="1014305838"/>
      </p:ext>
    </p:extLst>
  </p:cSld>
  <p:clrMapOvr>
    <a:masterClrMapping/>
  </p:clrMapOvr>
  <p:transition spd="slow">
    <p:push dir="u"/>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660401" y="1471589"/>
            <a:ext cx="3240000" cy="2160000"/>
            <a:chOff x="977900" y="1143000"/>
            <a:chExt cx="3942443" cy="2650671"/>
          </a:xfrm>
        </p:grpSpPr>
        <p:sp>
          <p:nvSpPr>
            <p:cNvPr id="5" name="Rounded Rectangle 4"/>
            <p:cNvSpPr/>
            <p:nvPr/>
          </p:nvSpPr>
          <p:spPr>
            <a:xfrm>
              <a:off x="977900" y="1143000"/>
              <a:ext cx="3942443" cy="2650671"/>
            </a:xfrm>
            <a:prstGeom prst="roundRect">
              <a:avLst>
                <a:gd name="adj" fmla="val 244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 name="Picture 3"/>
            <p:cNvPicPr>
              <a:picLocks noChangeAspect="1"/>
            </p:cNvPicPr>
            <p:nvPr/>
          </p:nvPicPr>
          <p:blipFill>
            <a:blip r:embed="rId3"/>
            <a:stretch>
              <a:fillRect/>
            </a:stretch>
          </p:blipFill>
          <p:spPr>
            <a:xfrm>
              <a:off x="1037605" y="1213828"/>
              <a:ext cx="3752943" cy="2469437"/>
            </a:xfrm>
            <a:prstGeom prst="rect">
              <a:avLst/>
            </a:prstGeom>
          </p:spPr>
        </p:pic>
      </p:grpSp>
      <p:grpSp>
        <p:nvGrpSpPr>
          <p:cNvPr id="9" name="Group 8"/>
          <p:cNvGrpSpPr/>
          <p:nvPr/>
        </p:nvGrpSpPr>
        <p:grpSpPr>
          <a:xfrm>
            <a:off x="4353560" y="1471589"/>
            <a:ext cx="3240000" cy="2160000"/>
            <a:chOff x="2893786" y="1137557"/>
            <a:chExt cx="3942443" cy="2650671"/>
          </a:xfrm>
        </p:grpSpPr>
        <p:sp>
          <p:nvSpPr>
            <p:cNvPr id="7" name="Rounded Rectangle 6"/>
            <p:cNvSpPr/>
            <p:nvPr/>
          </p:nvSpPr>
          <p:spPr>
            <a:xfrm>
              <a:off x="2893786" y="1137557"/>
              <a:ext cx="3942443" cy="2650671"/>
            </a:xfrm>
            <a:prstGeom prst="roundRect">
              <a:avLst>
                <a:gd name="adj" fmla="val 244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Picture 7"/>
            <p:cNvPicPr>
              <a:picLocks noChangeAspect="1"/>
            </p:cNvPicPr>
            <p:nvPr/>
          </p:nvPicPr>
          <p:blipFill>
            <a:blip r:embed="rId4"/>
            <a:stretch>
              <a:fillRect/>
            </a:stretch>
          </p:blipFill>
          <p:spPr>
            <a:xfrm>
              <a:off x="2949863" y="1213648"/>
              <a:ext cx="3810330" cy="2514818"/>
            </a:xfrm>
            <a:prstGeom prst="rect">
              <a:avLst/>
            </a:prstGeom>
          </p:spPr>
        </p:pic>
      </p:grpSp>
      <p:grpSp>
        <p:nvGrpSpPr>
          <p:cNvPr id="13" name="Group 12"/>
          <p:cNvGrpSpPr/>
          <p:nvPr/>
        </p:nvGrpSpPr>
        <p:grpSpPr>
          <a:xfrm>
            <a:off x="8046720" y="1471589"/>
            <a:ext cx="3240000" cy="2160000"/>
            <a:chOff x="947420" y="3977640"/>
            <a:chExt cx="3942443" cy="2650671"/>
          </a:xfrm>
        </p:grpSpPr>
        <p:sp>
          <p:nvSpPr>
            <p:cNvPr id="11" name="Rounded Rectangle 10"/>
            <p:cNvSpPr/>
            <p:nvPr/>
          </p:nvSpPr>
          <p:spPr>
            <a:xfrm>
              <a:off x="947420" y="3977640"/>
              <a:ext cx="3942443" cy="2650671"/>
            </a:xfrm>
            <a:prstGeom prst="roundRect">
              <a:avLst>
                <a:gd name="adj" fmla="val 244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Picture 11"/>
            <p:cNvPicPr>
              <a:picLocks noChangeAspect="1"/>
            </p:cNvPicPr>
            <p:nvPr/>
          </p:nvPicPr>
          <p:blipFill>
            <a:blip r:embed="rId5"/>
            <a:stretch>
              <a:fillRect/>
            </a:stretch>
          </p:blipFill>
          <p:spPr>
            <a:xfrm>
              <a:off x="1013295" y="4053731"/>
              <a:ext cx="3810330" cy="2514818"/>
            </a:xfrm>
            <a:prstGeom prst="rect">
              <a:avLst/>
            </a:prstGeom>
          </p:spPr>
        </p:pic>
      </p:grpSp>
      <p:sp>
        <p:nvSpPr>
          <p:cNvPr id="14" name="TextBox 13"/>
          <p:cNvSpPr txBox="1"/>
          <p:nvPr/>
        </p:nvSpPr>
        <p:spPr>
          <a:xfrm>
            <a:off x="571501" y="3873500"/>
            <a:ext cx="3295962" cy="1446550"/>
          </a:xfrm>
          <a:prstGeom prst="rect">
            <a:avLst/>
          </a:prstGeom>
          <a:noFill/>
        </p:spPr>
        <p:txBody>
          <a:bodyPr wrap="square" rtlCol="0">
            <a:spAutoFit/>
          </a:bodyPr>
          <a:lstStyle/>
          <a:p>
            <a:r>
              <a:rPr lang="da-DK" sz="2200" dirty="0" err="1" smtClean="0">
                <a:solidFill>
                  <a:schemeClr val="bg1"/>
                </a:solidFill>
              </a:rPr>
              <a:t>traede</a:t>
            </a:r>
            <a:r>
              <a:rPr lang="da-DK" sz="2200" dirty="0" smtClean="0">
                <a:solidFill>
                  <a:schemeClr val="bg1"/>
                </a:solidFill>
              </a:rPr>
              <a:t/>
            </a:r>
            <a:br>
              <a:rPr lang="da-DK" sz="2200" dirty="0" smtClean="0">
                <a:solidFill>
                  <a:schemeClr val="bg1"/>
                </a:solidFill>
              </a:rPr>
            </a:br>
            <a:r>
              <a:rPr lang="da-DK" sz="2200" dirty="0" smtClean="0">
                <a:solidFill>
                  <a:schemeClr val="bg1"/>
                </a:solidFill>
              </a:rPr>
              <a:t/>
            </a:r>
            <a:br>
              <a:rPr lang="da-DK" sz="2200" dirty="0" smtClean="0">
                <a:solidFill>
                  <a:schemeClr val="bg1"/>
                </a:solidFill>
              </a:rPr>
            </a:br>
            <a:r>
              <a:rPr lang="da-DK" sz="2200" dirty="0" smtClean="0">
                <a:solidFill>
                  <a:schemeClr val="bg1"/>
                </a:solidFill>
              </a:rPr>
              <a:t>”Simple B2B webshop for brands"</a:t>
            </a:r>
            <a:endParaRPr lang="en-GB" sz="2200" dirty="0">
              <a:solidFill>
                <a:schemeClr val="bg1"/>
              </a:solidFill>
            </a:endParaRPr>
          </a:p>
        </p:txBody>
      </p:sp>
      <p:sp>
        <p:nvSpPr>
          <p:cNvPr id="16" name="TextBox 15"/>
          <p:cNvSpPr txBox="1"/>
          <p:nvPr/>
        </p:nvSpPr>
        <p:spPr>
          <a:xfrm>
            <a:off x="4267200" y="3873500"/>
            <a:ext cx="3317823" cy="1446550"/>
          </a:xfrm>
          <a:prstGeom prst="rect">
            <a:avLst/>
          </a:prstGeom>
          <a:noFill/>
        </p:spPr>
        <p:txBody>
          <a:bodyPr wrap="square" rtlCol="0">
            <a:spAutoFit/>
          </a:bodyPr>
          <a:lstStyle/>
          <a:p>
            <a:r>
              <a:rPr lang="da-DK" sz="2200" dirty="0" err="1" smtClean="0">
                <a:solidFill>
                  <a:schemeClr val="bg1"/>
                </a:solidFill>
              </a:rPr>
              <a:t>housebook</a:t>
            </a:r>
            <a:r>
              <a:rPr lang="da-DK" sz="2200" dirty="0" smtClean="0">
                <a:solidFill>
                  <a:schemeClr val="bg1"/>
                </a:solidFill>
              </a:rPr>
              <a:t/>
            </a:r>
            <a:br>
              <a:rPr lang="da-DK" sz="2200" dirty="0" smtClean="0">
                <a:solidFill>
                  <a:schemeClr val="bg1"/>
                </a:solidFill>
              </a:rPr>
            </a:br>
            <a:r>
              <a:rPr lang="da-DK" sz="2200" dirty="0" smtClean="0">
                <a:solidFill>
                  <a:schemeClr val="bg1"/>
                </a:solidFill>
              </a:rPr>
              <a:t/>
            </a:r>
            <a:br>
              <a:rPr lang="da-DK" sz="2200" dirty="0" smtClean="0">
                <a:solidFill>
                  <a:schemeClr val="bg1"/>
                </a:solidFill>
              </a:rPr>
            </a:br>
            <a:r>
              <a:rPr lang="da-DK" sz="2200" dirty="0" smtClean="0">
                <a:solidFill>
                  <a:schemeClr val="bg1"/>
                </a:solidFill>
              </a:rPr>
              <a:t>”</a:t>
            </a:r>
            <a:r>
              <a:rPr lang="da-DK" sz="2200" dirty="0" err="1" smtClean="0">
                <a:solidFill>
                  <a:schemeClr val="bg1"/>
                </a:solidFill>
              </a:rPr>
              <a:t>Every</a:t>
            </a:r>
            <a:r>
              <a:rPr lang="da-DK" sz="2200" dirty="0" smtClean="0">
                <a:solidFill>
                  <a:schemeClr val="bg1"/>
                </a:solidFill>
              </a:rPr>
              <a:t> </a:t>
            </a:r>
            <a:r>
              <a:rPr lang="da-DK" sz="2200" dirty="0" err="1" smtClean="0">
                <a:solidFill>
                  <a:schemeClr val="bg1"/>
                </a:solidFill>
              </a:rPr>
              <a:t>home</a:t>
            </a:r>
            <a:r>
              <a:rPr lang="da-DK" sz="2200" dirty="0" smtClean="0">
                <a:solidFill>
                  <a:schemeClr val="bg1"/>
                </a:solidFill>
              </a:rPr>
              <a:t> has a </a:t>
            </a:r>
            <a:r>
              <a:rPr lang="da-DK" sz="2200" dirty="0" err="1" smtClean="0">
                <a:solidFill>
                  <a:schemeClr val="bg1"/>
                </a:solidFill>
              </a:rPr>
              <a:t>history</a:t>
            </a:r>
            <a:r>
              <a:rPr lang="da-DK" sz="2200" dirty="0" smtClean="0">
                <a:solidFill>
                  <a:schemeClr val="bg1"/>
                </a:solidFill>
              </a:rPr>
              <a:t>”</a:t>
            </a:r>
            <a:endParaRPr lang="en-GB" sz="2200" dirty="0">
              <a:solidFill>
                <a:schemeClr val="bg1"/>
              </a:solidFill>
            </a:endParaRPr>
          </a:p>
        </p:txBody>
      </p:sp>
      <p:sp>
        <p:nvSpPr>
          <p:cNvPr id="17" name="TextBox 16"/>
          <p:cNvSpPr txBox="1"/>
          <p:nvPr/>
        </p:nvSpPr>
        <p:spPr>
          <a:xfrm>
            <a:off x="8013701" y="3822700"/>
            <a:ext cx="3288884" cy="1446550"/>
          </a:xfrm>
          <a:prstGeom prst="rect">
            <a:avLst/>
          </a:prstGeom>
          <a:noFill/>
        </p:spPr>
        <p:txBody>
          <a:bodyPr wrap="square" rtlCol="0">
            <a:spAutoFit/>
          </a:bodyPr>
          <a:lstStyle/>
          <a:p>
            <a:r>
              <a:rPr lang="da-DK" sz="2200" dirty="0" smtClean="0">
                <a:solidFill>
                  <a:schemeClr val="bg1"/>
                </a:solidFill>
              </a:rPr>
              <a:t>MDM</a:t>
            </a:r>
            <a:br>
              <a:rPr lang="da-DK" sz="2200" dirty="0" smtClean="0">
                <a:solidFill>
                  <a:schemeClr val="bg1"/>
                </a:solidFill>
              </a:rPr>
            </a:br>
            <a:r>
              <a:rPr lang="da-DK" sz="2200" dirty="0" smtClean="0">
                <a:solidFill>
                  <a:schemeClr val="bg1"/>
                </a:solidFill>
              </a:rPr>
              <a:t/>
            </a:r>
            <a:br>
              <a:rPr lang="da-DK" sz="2200" dirty="0" smtClean="0">
                <a:solidFill>
                  <a:schemeClr val="bg1"/>
                </a:solidFill>
              </a:rPr>
            </a:br>
            <a:r>
              <a:rPr lang="da-DK" sz="2200" dirty="0" smtClean="0">
                <a:solidFill>
                  <a:schemeClr val="bg1"/>
                </a:solidFill>
              </a:rPr>
              <a:t>”A </a:t>
            </a:r>
            <a:r>
              <a:rPr lang="da-DK" sz="2200" dirty="0" err="1" smtClean="0">
                <a:solidFill>
                  <a:schemeClr val="bg1"/>
                </a:solidFill>
              </a:rPr>
              <a:t>glorified</a:t>
            </a:r>
            <a:r>
              <a:rPr lang="da-DK" sz="2200" dirty="0" smtClean="0">
                <a:solidFill>
                  <a:schemeClr val="bg1"/>
                </a:solidFill>
              </a:rPr>
              <a:t> </a:t>
            </a:r>
            <a:r>
              <a:rPr lang="da-DK" sz="2200" dirty="0" err="1" smtClean="0">
                <a:solidFill>
                  <a:schemeClr val="bg1"/>
                </a:solidFill>
              </a:rPr>
              <a:t>duplicates</a:t>
            </a:r>
            <a:r>
              <a:rPr lang="da-DK" sz="2200" dirty="0" smtClean="0">
                <a:solidFill>
                  <a:schemeClr val="bg1"/>
                </a:solidFill>
              </a:rPr>
              <a:t> </a:t>
            </a:r>
            <a:r>
              <a:rPr lang="da-DK" sz="2200" dirty="0" err="1" smtClean="0">
                <a:solidFill>
                  <a:schemeClr val="bg1"/>
                </a:solidFill>
              </a:rPr>
              <a:t>checker</a:t>
            </a:r>
            <a:r>
              <a:rPr lang="da-DK" sz="2200" dirty="0" smtClean="0">
                <a:solidFill>
                  <a:schemeClr val="bg1"/>
                </a:solidFill>
              </a:rPr>
              <a:t>”</a:t>
            </a:r>
            <a:endParaRPr lang="en-GB" sz="2200" dirty="0">
              <a:solidFill>
                <a:schemeClr val="bg1"/>
              </a:solidFill>
            </a:endParaRPr>
          </a:p>
        </p:txBody>
      </p:sp>
    </p:spTree>
    <p:extLst>
      <p:ext uri="{BB962C8B-B14F-4D97-AF65-F5344CB8AC3E}">
        <p14:creationId xmlns:p14="http://schemas.microsoft.com/office/powerpoint/2010/main" val="2948827016"/>
      </p:ext>
    </p:extLst>
  </p:cSld>
  <p:clrMapOvr>
    <a:masterClrMapping/>
  </p:clrMapOvr>
  <p:transition spd="slow">
    <p:push dir="u"/>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smtClean="0"/>
              <a:t>Building software with services</a:t>
            </a:r>
            <a:endParaRPr lang="en-GB" dirty="0"/>
          </a:p>
        </p:txBody>
      </p:sp>
      <p:graphicFrame>
        <p:nvGraphicFramePr>
          <p:cNvPr id="4" name="Chart 3"/>
          <p:cNvGraphicFramePr/>
          <p:nvPr>
            <p:extLst>
              <p:ext uri="{D42A27DB-BD31-4B8C-83A1-F6EECF244321}">
                <p14:modId xmlns:p14="http://schemas.microsoft.com/office/powerpoint/2010/main" val="678164363"/>
              </p:ext>
            </p:extLst>
          </p:nvPr>
        </p:nvGraphicFramePr>
        <p:xfrm>
          <a:off x="1991833" y="1488558"/>
          <a:ext cx="8208335" cy="4649775"/>
        </p:xfrm>
        <a:graphic>
          <a:graphicData uri="http://schemas.openxmlformats.org/drawingml/2006/chart">
            <c:chart xmlns:c="http://schemas.openxmlformats.org/drawingml/2006/chart" xmlns:r="http://schemas.openxmlformats.org/officeDocument/2006/relationships" r:id="rId2"/>
          </a:graphicData>
        </a:graphic>
      </p:graphicFrame>
      <p:grpSp>
        <p:nvGrpSpPr>
          <p:cNvPr id="3" name="Group 2"/>
          <p:cNvGrpSpPr/>
          <p:nvPr/>
        </p:nvGrpSpPr>
        <p:grpSpPr>
          <a:xfrm>
            <a:off x="4432663" y="2198914"/>
            <a:ext cx="4292237" cy="2708366"/>
            <a:chOff x="4432663" y="2198914"/>
            <a:chExt cx="4292237" cy="2708366"/>
          </a:xfrm>
        </p:grpSpPr>
        <p:sp>
          <p:nvSpPr>
            <p:cNvPr id="5" name="Oval 4"/>
            <p:cNvSpPr/>
            <p:nvPr/>
          </p:nvSpPr>
          <p:spPr>
            <a:xfrm>
              <a:off x="8349343" y="2198914"/>
              <a:ext cx="206829" cy="228600"/>
            </a:xfrm>
            <a:prstGeom prst="ellipse">
              <a:avLst/>
            </a:prstGeom>
            <a:gradFill flip="none" rotWithShape="1">
              <a:gsLst>
                <a:gs pos="0">
                  <a:srgbClr val="01C676"/>
                </a:gs>
                <a:gs pos="40000">
                  <a:srgbClr val="01C676"/>
                </a:gs>
                <a:gs pos="100000">
                  <a:srgbClr val="01C676">
                    <a:alpha val="58000"/>
                  </a:srgbClr>
                </a:gs>
              </a:gsLst>
              <a:lin ang="5400000" scaled="0"/>
              <a:tileRect/>
            </a:gra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p>
          </p:txBody>
        </p:sp>
        <p:sp>
          <p:nvSpPr>
            <p:cNvPr id="6" name="Oval 5"/>
            <p:cNvSpPr/>
            <p:nvPr/>
          </p:nvSpPr>
          <p:spPr>
            <a:xfrm>
              <a:off x="8244840" y="4411980"/>
              <a:ext cx="480060" cy="487680"/>
            </a:xfrm>
            <a:prstGeom prst="ellipse">
              <a:avLst/>
            </a:prstGeom>
            <a:gradFill flip="none" rotWithShape="1">
              <a:gsLst>
                <a:gs pos="0">
                  <a:srgbClr val="01C676"/>
                </a:gs>
                <a:gs pos="40000">
                  <a:srgbClr val="01C676"/>
                </a:gs>
                <a:gs pos="100000">
                  <a:srgbClr val="01C676">
                    <a:alpha val="58000"/>
                  </a:srgbClr>
                </a:gs>
              </a:gsLst>
              <a:lin ang="5400000" scaled="0"/>
              <a:tileRect/>
            </a:gra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p>
          </p:txBody>
        </p:sp>
        <p:sp>
          <p:nvSpPr>
            <p:cNvPr id="7" name="Oval 6"/>
            <p:cNvSpPr/>
            <p:nvPr/>
          </p:nvSpPr>
          <p:spPr>
            <a:xfrm>
              <a:off x="4432663" y="4457700"/>
              <a:ext cx="444137" cy="449580"/>
            </a:xfrm>
            <a:prstGeom prst="ellipse">
              <a:avLst/>
            </a:prstGeom>
            <a:gradFill flip="none" rotWithShape="1">
              <a:gsLst>
                <a:gs pos="0">
                  <a:srgbClr val="01C676"/>
                </a:gs>
                <a:gs pos="40000">
                  <a:srgbClr val="01C676"/>
                </a:gs>
                <a:gs pos="100000">
                  <a:srgbClr val="01C676">
                    <a:alpha val="58000"/>
                  </a:srgbClr>
                </a:gs>
              </a:gsLst>
              <a:lin ang="5400000" scaled="0"/>
              <a:tileRect/>
            </a:gra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p>
          </p:txBody>
        </p:sp>
        <p:sp>
          <p:nvSpPr>
            <p:cNvPr id="8" name="Oval 7"/>
            <p:cNvSpPr/>
            <p:nvPr/>
          </p:nvSpPr>
          <p:spPr>
            <a:xfrm>
              <a:off x="4472940" y="2687782"/>
              <a:ext cx="256078" cy="245918"/>
            </a:xfrm>
            <a:prstGeom prst="ellipse">
              <a:avLst/>
            </a:prstGeom>
            <a:gradFill flip="none" rotWithShape="1">
              <a:gsLst>
                <a:gs pos="0">
                  <a:srgbClr val="01C676"/>
                </a:gs>
                <a:gs pos="40000">
                  <a:srgbClr val="01C676"/>
                </a:gs>
                <a:gs pos="100000">
                  <a:srgbClr val="01C676">
                    <a:alpha val="58000"/>
                  </a:srgbClr>
                </a:gs>
              </a:gsLst>
              <a:lin ang="5400000" scaled="0"/>
              <a:tileRect/>
            </a:gra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152474013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23292753"/>
      </p:ext>
    </p:extLst>
  </p:cSld>
  <p:clrMapOvr>
    <a:masterClrMapping/>
  </p:clrMapOvr>
  <p:transition spd="slow">
    <p:push/>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Content Placeholder 2"/>
          <p:cNvSpPr>
            <a:spLocks noGrp="1"/>
          </p:cNvSpPr>
          <p:nvPr>
            <p:ph idx="1"/>
          </p:nvPr>
        </p:nvSpPr>
        <p:spPr>
          <a:xfrm>
            <a:off x="5359400" y="1269999"/>
            <a:ext cx="5994400" cy="4343401"/>
          </a:xfrm>
        </p:spPr>
        <p:txBody>
          <a:bodyPr/>
          <a:lstStyle/>
          <a:p>
            <a:pPr marL="0" indent="0">
              <a:buNone/>
            </a:pPr>
            <a:r>
              <a:rPr lang="en-GB" dirty="0" smtClean="0">
                <a:solidFill>
                  <a:schemeClr val="bg1"/>
                </a:solidFill>
              </a:rPr>
              <a:t>Value propositions</a:t>
            </a:r>
          </a:p>
          <a:p>
            <a:r>
              <a:rPr lang="da-DK" dirty="0" err="1" smtClean="0">
                <a:solidFill>
                  <a:schemeClr val="bg1"/>
                </a:solidFill>
              </a:rPr>
              <a:t>Easily</a:t>
            </a:r>
            <a:r>
              <a:rPr lang="da-DK" dirty="0" smtClean="0">
                <a:solidFill>
                  <a:schemeClr val="bg1"/>
                </a:solidFill>
              </a:rPr>
              <a:t> </a:t>
            </a:r>
            <a:r>
              <a:rPr lang="da-DK" dirty="0" err="1" smtClean="0">
                <a:solidFill>
                  <a:schemeClr val="bg1"/>
                </a:solidFill>
              </a:rPr>
              <a:t>buy</a:t>
            </a:r>
            <a:r>
              <a:rPr lang="da-DK" dirty="0" smtClean="0">
                <a:solidFill>
                  <a:schemeClr val="bg1"/>
                </a:solidFill>
              </a:rPr>
              <a:t> and </a:t>
            </a:r>
            <a:r>
              <a:rPr lang="da-DK" dirty="0" err="1" smtClean="0">
                <a:solidFill>
                  <a:schemeClr val="bg1"/>
                </a:solidFill>
              </a:rPr>
              <a:t>sell</a:t>
            </a:r>
            <a:r>
              <a:rPr lang="da-DK" dirty="0" smtClean="0">
                <a:solidFill>
                  <a:schemeClr val="bg1"/>
                </a:solidFill>
              </a:rPr>
              <a:t> niche video </a:t>
            </a:r>
            <a:r>
              <a:rPr lang="da-DK" dirty="0" err="1" smtClean="0">
                <a:solidFill>
                  <a:schemeClr val="bg1"/>
                </a:solidFill>
              </a:rPr>
              <a:t>content</a:t>
            </a:r>
            <a:endParaRPr lang="en-GB" dirty="0" smtClean="0">
              <a:solidFill>
                <a:schemeClr val="bg1"/>
              </a:solidFill>
            </a:endParaRPr>
          </a:p>
          <a:p>
            <a:r>
              <a:rPr lang="da-DK" dirty="0" smtClean="0">
                <a:solidFill>
                  <a:schemeClr val="bg1"/>
                </a:solidFill>
              </a:rPr>
              <a:t>Do </a:t>
            </a:r>
            <a:r>
              <a:rPr lang="da-DK" dirty="0" err="1" smtClean="0">
                <a:solidFill>
                  <a:schemeClr val="bg1"/>
                </a:solidFill>
              </a:rPr>
              <a:t>contract</a:t>
            </a:r>
            <a:r>
              <a:rPr lang="da-DK" dirty="0" smtClean="0">
                <a:solidFill>
                  <a:schemeClr val="bg1"/>
                </a:solidFill>
              </a:rPr>
              <a:t> </a:t>
            </a:r>
            <a:r>
              <a:rPr lang="da-DK" dirty="0" err="1" smtClean="0">
                <a:solidFill>
                  <a:schemeClr val="bg1"/>
                </a:solidFill>
              </a:rPr>
              <a:t>negotiations</a:t>
            </a:r>
            <a:endParaRPr lang="da-DK" dirty="0" smtClean="0">
              <a:solidFill>
                <a:schemeClr val="bg1"/>
              </a:solidFill>
            </a:endParaRPr>
          </a:p>
          <a:p>
            <a:r>
              <a:rPr lang="da-DK" dirty="0" err="1" smtClean="0">
                <a:solidFill>
                  <a:schemeClr val="bg1"/>
                </a:solidFill>
              </a:rPr>
              <a:t>Build</a:t>
            </a:r>
            <a:r>
              <a:rPr lang="da-DK" dirty="0" smtClean="0">
                <a:solidFill>
                  <a:schemeClr val="bg1"/>
                </a:solidFill>
              </a:rPr>
              <a:t> TV-</a:t>
            </a:r>
            <a:r>
              <a:rPr lang="da-DK" dirty="0" err="1" smtClean="0">
                <a:solidFill>
                  <a:schemeClr val="bg1"/>
                </a:solidFill>
              </a:rPr>
              <a:t>channels</a:t>
            </a:r>
            <a:r>
              <a:rPr lang="da-DK" dirty="0" smtClean="0">
                <a:solidFill>
                  <a:schemeClr val="bg1"/>
                </a:solidFill>
              </a:rPr>
              <a:t>, </a:t>
            </a:r>
            <a:r>
              <a:rPr lang="da-DK" dirty="0" err="1" smtClean="0">
                <a:solidFill>
                  <a:schemeClr val="bg1"/>
                </a:solidFill>
              </a:rPr>
              <a:t>incl</a:t>
            </a:r>
            <a:r>
              <a:rPr lang="da-DK" dirty="0" smtClean="0">
                <a:solidFill>
                  <a:schemeClr val="bg1"/>
                </a:solidFill>
              </a:rPr>
              <a:t>. </a:t>
            </a:r>
            <a:r>
              <a:rPr lang="da-DK" dirty="0" err="1" smtClean="0">
                <a:solidFill>
                  <a:schemeClr val="bg1"/>
                </a:solidFill>
              </a:rPr>
              <a:t>ads</a:t>
            </a:r>
            <a:endParaRPr lang="da-DK" dirty="0" smtClean="0">
              <a:solidFill>
                <a:schemeClr val="bg1"/>
              </a:solidFill>
            </a:endParaRPr>
          </a:p>
          <a:p>
            <a:r>
              <a:rPr lang="da-DK" dirty="0" smtClean="0">
                <a:solidFill>
                  <a:schemeClr val="bg1"/>
                </a:solidFill>
              </a:rPr>
              <a:t>Deliver </a:t>
            </a:r>
            <a:r>
              <a:rPr lang="da-DK" dirty="0" err="1" smtClean="0">
                <a:solidFill>
                  <a:schemeClr val="bg1"/>
                </a:solidFill>
              </a:rPr>
              <a:t>content</a:t>
            </a:r>
            <a:r>
              <a:rPr lang="da-DK" dirty="0" smtClean="0">
                <a:solidFill>
                  <a:schemeClr val="bg1"/>
                </a:solidFill>
              </a:rPr>
              <a:t> to </a:t>
            </a:r>
            <a:r>
              <a:rPr lang="da-DK" dirty="0" err="1" smtClean="0">
                <a:solidFill>
                  <a:schemeClr val="bg1"/>
                </a:solidFill>
              </a:rPr>
              <a:t>STBs</a:t>
            </a:r>
            <a:endParaRPr lang="da-DK" dirty="0" smtClean="0">
              <a:solidFill>
                <a:schemeClr val="bg1"/>
              </a:solidFill>
            </a:endParaRPr>
          </a:p>
          <a:p>
            <a:r>
              <a:rPr lang="da-DK" dirty="0" smtClean="0">
                <a:solidFill>
                  <a:schemeClr val="bg1"/>
                </a:solidFill>
              </a:rPr>
              <a:t>LinkedIn-</a:t>
            </a:r>
            <a:r>
              <a:rPr lang="da-DK" dirty="0" err="1" smtClean="0">
                <a:solidFill>
                  <a:schemeClr val="bg1"/>
                </a:solidFill>
              </a:rPr>
              <a:t>style</a:t>
            </a:r>
            <a:r>
              <a:rPr lang="da-DK" dirty="0" smtClean="0">
                <a:solidFill>
                  <a:schemeClr val="bg1"/>
                </a:solidFill>
              </a:rPr>
              <a:t> </a:t>
            </a:r>
            <a:r>
              <a:rPr lang="da-DK" dirty="0" err="1" smtClean="0">
                <a:solidFill>
                  <a:schemeClr val="bg1"/>
                </a:solidFill>
              </a:rPr>
              <a:t>communication</a:t>
            </a:r>
            <a:endParaRPr lang="da-DK" dirty="0" smtClean="0">
              <a:solidFill>
                <a:schemeClr val="bg1"/>
              </a:solidFill>
            </a:endParaRPr>
          </a:p>
          <a:p>
            <a:r>
              <a:rPr lang="da-DK" dirty="0" smtClean="0">
                <a:solidFill>
                  <a:schemeClr val="bg1"/>
                </a:solidFill>
              </a:rPr>
              <a:t>…</a:t>
            </a:r>
            <a:endParaRPr lang="en-GB" dirty="0">
              <a:solidFill>
                <a:schemeClr val="bg1"/>
              </a:solidFill>
            </a:endParaRPr>
          </a:p>
        </p:txBody>
      </p:sp>
    </p:spTree>
    <p:extLst>
      <p:ext uri="{BB962C8B-B14F-4D97-AF65-F5344CB8AC3E}">
        <p14:creationId xmlns:p14="http://schemas.microsoft.com/office/powerpoint/2010/main" val="2038521452"/>
      </p:ext>
    </p:extLst>
  </p:cSld>
  <p:clrMapOvr>
    <a:masterClrMapping/>
  </p:clrMapOvr>
  <p:transition spd="slow">
    <p:push dir="u"/>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 name="Content Placeholder 2"/>
          <p:cNvSpPr>
            <a:spLocks noGrp="1"/>
          </p:cNvSpPr>
          <p:nvPr>
            <p:ph idx="1"/>
          </p:nvPr>
        </p:nvSpPr>
        <p:spPr>
          <a:xfrm>
            <a:off x="5359400" y="1269999"/>
            <a:ext cx="5994400" cy="4343401"/>
          </a:xfrm>
        </p:spPr>
        <p:txBody>
          <a:bodyPr>
            <a:normAutofit/>
          </a:bodyPr>
          <a:lstStyle/>
          <a:p>
            <a:pPr marL="0" indent="0">
              <a:buNone/>
            </a:pPr>
            <a:r>
              <a:rPr lang="en-GB" dirty="0" smtClean="0">
                <a:solidFill>
                  <a:schemeClr val="bg1"/>
                </a:solidFill>
              </a:rPr>
              <a:t>History</a:t>
            </a:r>
          </a:p>
          <a:p>
            <a:r>
              <a:rPr lang="da-DK" dirty="0" err="1" smtClean="0">
                <a:solidFill>
                  <a:schemeClr val="bg1"/>
                </a:solidFill>
              </a:rPr>
              <a:t>Started</a:t>
            </a:r>
            <a:r>
              <a:rPr lang="da-DK" dirty="0" smtClean="0">
                <a:solidFill>
                  <a:schemeClr val="bg1"/>
                </a:solidFill>
              </a:rPr>
              <a:t> in Denmark </a:t>
            </a:r>
            <a:r>
              <a:rPr lang="da-DK" dirty="0" err="1" smtClean="0">
                <a:solidFill>
                  <a:schemeClr val="bg1"/>
                </a:solidFill>
              </a:rPr>
              <a:t>early</a:t>
            </a:r>
            <a:r>
              <a:rPr lang="da-DK" dirty="0" smtClean="0">
                <a:solidFill>
                  <a:schemeClr val="bg1"/>
                </a:solidFill>
              </a:rPr>
              <a:t> 2010</a:t>
            </a:r>
          </a:p>
          <a:p>
            <a:r>
              <a:rPr lang="da-DK" dirty="0" err="1" smtClean="0">
                <a:solidFill>
                  <a:schemeClr val="bg1"/>
                </a:solidFill>
              </a:rPr>
              <a:t>Handed</a:t>
            </a:r>
            <a:r>
              <a:rPr lang="da-DK" dirty="0" smtClean="0">
                <a:solidFill>
                  <a:schemeClr val="bg1"/>
                </a:solidFill>
              </a:rPr>
              <a:t> over to UK </a:t>
            </a:r>
            <a:r>
              <a:rPr lang="da-DK" dirty="0" err="1" smtClean="0">
                <a:solidFill>
                  <a:schemeClr val="bg1"/>
                </a:solidFill>
              </a:rPr>
              <a:t>early</a:t>
            </a:r>
            <a:r>
              <a:rPr lang="da-DK" dirty="0" smtClean="0">
                <a:solidFill>
                  <a:schemeClr val="bg1"/>
                </a:solidFill>
              </a:rPr>
              <a:t> 2011</a:t>
            </a:r>
            <a:endParaRPr lang="en-GB" dirty="0" smtClean="0">
              <a:solidFill>
                <a:schemeClr val="bg1"/>
              </a:solidFill>
            </a:endParaRPr>
          </a:p>
          <a:p>
            <a:r>
              <a:rPr lang="da-DK" dirty="0" err="1" smtClean="0">
                <a:solidFill>
                  <a:schemeClr val="bg1"/>
                </a:solidFill>
              </a:rPr>
              <a:t>Ended</a:t>
            </a:r>
            <a:r>
              <a:rPr lang="da-DK" dirty="0" smtClean="0">
                <a:solidFill>
                  <a:schemeClr val="bg1"/>
                </a:solidFill>
              </a:rPr>
              <a:t> in UK </a:t>
            </a:r>
            <a:r>
              <a:rPr lang="da-DK" dirty="0" err="1" smtClean="0">
                <a:solidFill>
                  <a:schemeClr val="bg1"/>
                </a:solidFill>
              </a:rPr>
              <a:t>early</a:t>
            </a:r>
            <a:r>
              <a:rPr lang="da-DK" dirty="0" smtClean="0">
                <a:solidFill>
                  <a:schemeClr val="bg1"/>
                </a:solidFill>
              </a:rPr>
              <a:t> 2012</a:t>
            </a:r>
          </a:p>
          <a:p>
            <a:r>
              <a:rPr lang="da-DK" dirty="0" smtClean="0">
                <a:solidFill>
                  <a:schemeClr val="bg1"/>
                </a:solidFill>
              </a:rPr>
              <a:t>10-20 programmers</a:t>
            </a:r>
            <a:r>
              <a:rPr lang="da-DK" dirty="0">
                <a:solidFill>
                  <a:schemeClr val="bg1"/>
                </a:solidFill>
              </a:rPr>
              <a:t> </a:t>
            </a:r>
            <a:r>
              <a:rPr lang="da-DK" dirty="0" smtClean="0">
                <a:solidFill>
                  <a:schemeClr val="bg1"/>
                </a:solidFill>
              </a:rPr>
              <a:t>and designers</a:t>
            </a:r>
          </a:p>
          <a:p>
            <a:r>
              <a:rPr lang="da-DK" dirty="0" err="1" smtClean="0">
                <a:solidFill>
                  <a:schemeClr val="bg1"/>
                </a:solidFill>
              </a:rPr>
              <a:t>Loads</a:t>
            </a:r>
            <a:r>
              <a:rPr lang="da-DK" dirty="0" smtClean="0">
                <a:solidFill>
                  <a:schemeClr val="bg1"/>
                </a:solidFill>
              </a:rPr>
              <a:t> of </a:t>
            </a:r>
            <a:r>
              <a:rPr lang="da-DK" dirty="0" err="1" smtClean="0">
                <a:solidFill>
                  <a:schemeClr val="bg1"/>
                </a:solidFill>
              </a:rPr>
              <a:t>different</a:t>
            </a:r>
            <a:r>
              <a:rPr lang="da-DK" dirty="0" smtClean="0">
                <a:solidFill>
                  <a:schemeClr val="bg1"/>
                </a:solidFill>
              </a:rPr>
              <a:t> </a:t>
            </a:r>
            <a:r>
              <a:rPr lang="da-DK" dirty="0" err="1" smtClean="0">
                <a:solidFill>
                  <a:schemeClr val="bg1"/>
                </a:solidFill>
              </a:rPr>
              <a:t>technologies</a:t>
            </a:r>
            <a:endParaRPr lang="da-DK" dirty="0" smtClean="0">
              <a:solidFill>
                <a:schemeClr val="bg1"/>
              </a:solidFill>
            </a:endParaRPr>
          </a:p>
          <a:p>
            <a:r>
              <a:rPr lang="da-DK" dirty="0" err="1" smtClean="0">
                <a:solidFill>
                  <a:schemeClr val="bg1"/>
                </a:solidFill>
              </a:rPr>
              <a:t>External</a:t>
            </a:r>
            <a:r>
              <a:rPr lang="da-DK" dirty="0" smtClean="0">
                <a:solidFill>
                  <a:schemeClr val="bg1"/>
                </a:solidFill>
              </a:rPr>
              <a:t> partners</a:t>
            </a:r>
          </a:p>
          <a:p>
            <a:r>
              <a:rPr lang="da-DK" dirty="0" smtClean="0">
                <a:solidFill>
                  <a:schemeClr val="bg1"/>
                </a:solidFill>
              </a:rPr>
              <a:t>Consultants</a:t>
            </a:r>
          </a:p>
          <a:p>
            <a:endParaRPr lang="en-GB" dirty="0">
              <a:solidFill>
                <a:schemeClr val="bg1"/>
              </a:solidFill>
            </a:endParaRPr>
          </a:p>
        </p:txBody>
      </p:sp>
    </p:spTree>
    <p:extLst>
      <p:ext uri="{BB962C8B-B14F-4D97-AF65-F5344CB8AC3E}">
        <p14:creationId xmlns:p14="http://schemas.microsoft.com/office/powerpoint/2010/main" val="2211852654"/>
      </p:ext>
    </p:extLst>
  </p:cSld>
  <p:clrMapOvr>
    <a:masterClrMapping/>
  </p:clrMapOvr>
  <p:transition spd="slow">
    <p:push dir="u"/>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p:cNvSpPr/>
          <p:nvPr/>
        </p:nvSpPr>
        <p:spPr>
          <a:xfrm>
            <a:off x="7208520" y="2133600"/>
            <a:ext cx="1935480" cy="960120"/>
          </a:xfrm>
          <a:prstGeom prst="ellipse">
            <a:avLst/>
          </a:prstGeom>
          <a:gradFill flip="none" rotWithShape="1">
            <a:gsLst>
              <a:gs pos="0">
                <a:srgbClr val="C00000"/>
              </a:gs>
              <a:gs pos="40000">
                <a:srgbClr val="C00000"/>
              </a:gs>
              <a:gs pos="100000">
                <a:srgbClr val="C00000"/>
              </a:gs>
            </a:gsLst>
            <a:lin ang="5400000" scaled="0"/>
            <a:tileRect/>
          </a:gra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p>
        </p:txBody>
      </p:sp>
      <p:graphicFrame>
        <p:nvGraphicFramePr>
          <p:cNvPr id="10" name="Chart 9"/>
          <p:cNvGraphicFramePr/>
          <p:nvPr>
            <p:extLst>
              <p:ext uri="{D42A27DB-BD31-4B8C-83A1-F6EECF244321}">
                <p14:modId xmlns:p14="http://schemas.microsoft.com/office/powerpoint/2010/main" val="3899197501"/>
              </p:ext>
            </p:extLst>
          </p:nvPr>
        </p:nvGraphicFramePr>
        <p:xfrm>
          <a:off x="1991833" y="1488558"/>
          <a:ext cx="8208335" cy="4649775"/>
        </p:xfrm>
        <a:graphic>
          <a:graphicData uri="http://schemas.openxmlformats.org/drawingml/2006/chart">
            <c:chart xmlns:c="http://schemas.openxmlformats.org/drawingml/2006/chart" xmlns:r="http://schemas.openxmlformats.org/officeDocument/2006/relationships" r:id="rId2"/>
          </a:graphicData>
        </a:graphic>
      </p:graphicFrame>
      <p:sp>
        <p:nvSpPr>
          <p:cNvPr id="2" name="Title 1"/>
          <p:cNvSpPr>
            <a:spLocks noGrp="1"/>
          </p:cNvSpPr>
          <p:nvPr>
            <p:ph type="title"/>
          </p:nvPr>
        </p:nvSpPr>
        <p:spPr/>
        <p:txBody>
          <a:bodyPr/>
          <a:lstStyle/>
          <a:p>
            <a:r>
              <a:rPr lang="en-GB" dirty="0" smtClean="0"/>
              <a:t>Strategic Software Construction</a:t>
            </a:r>
            <a:endParaRPr lang="en-GB" dirty="0"/>
          </a:p>
        </p:txBody>
      </p:sp>
      <p:sp>
        <p:nvSpPr>
          <p:cNvPr id="6" name="Oval 5"/>
          <p:cNvSpPr/>
          <p:nvPr/>
        </p:nvSpPr>
        <p:spPr>
          <a:xfrm>
            <a:off x="2653838" y="2036618"/>
            <a:ext cx="1935480" cy="960120"/>
          </a:xfrm>
          <a:prstGeom prst="ellipse">
            <a:avLst/>
          </a:prstGeom>
          <a:noFill/>
          <a:ln w="50800">
            <a:solidFill>
              <a:srgbClr val="C00000"/>
            </a:solidFill>
            <a:prstDash val="dash"/>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42656851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theme/theme1.xml><?xml version="1.0" encoding="utf-8"?>
<a:theme xmlns:a="http://schemas.openxmlformats.org/drawingml/2006/main" name="Copenhagen Softwar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openhagen Software">
      <a:majorFont>
        <a:latin typeface="Ubuntu"/>
        <a:ea typeface=""/>
        <a:cs typeface=""/>
      </a:majorFont>
      <a:minorFont>
        <a:latin typeface="Ubuntu"/>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openhagen Software" id="{D969C3F7-4CCA-476F-B496-56E305BB5052}" vid="{E69F0556-E0DF-4DEE-A191-A8213FCBDEE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2665</TotalTime>
  <Words>1067</Words>
  <Application>Microsoft Office PowerPoint</Application>
  <PresentationFormat>Widescreen</PresentationFormat>
  <Paragraphs>82</Paragraphs>
  <Slides>13</Slides>
  <Notes>8</Notes>
  <HiddenSlides>1</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13</vt:i4>
      </vt:variant>
    </vt:vector>
  </HeadingPairs>
  <TitlesOfParts>
    <vt:vector size="17" baseType="lpstr">
      <vt:lpstr>Arial</vt:lpstr>
      <vt:lpstr>Calibri</vt:lpstr>
      <vt:lpstr>Ubuntu</vt:lpstr>
      <vt:lpstr>Copenhagen Software</vt:lpstr>
      <vt:lpstr>Revisiting NI</vt:lpstr>
      <vt:lpstr>PowerPoint Presentation</vt:lpstr>
      <vt:lpstr>PowerPoint Presentation</vt:lpstr>
      <vt:lpstr>PowerPoint Presentation</vt:lpstr>
      <vt:lpstr>Building software with services</vt:lpstr>
      <vt:lpstr>PowerPoint Presentation</vt:lpstr>
      <vt:lpstr>PowerPoint Presentation</vt:lpstr>
      <vt:lpstr>PowerPoint Presentation</vt:lpstr>
      <vt:lpstr>Strategic Software Construction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Rune Ibsen</dc:creator>
  <cp:lastModifiedBy>Rune Ibsen</cp:lastModifiedBy>
  <cp:revision>79</cp:revision>
  <dcterms:created xsi:type="dcterms:W3CDTF">2014-07-05T15:11:41Z</dcterms:created>
  <dcterms:modified xsi:type="dcterms:W3CDTF">2014-07-09T12:42:36Z</dcterms:modified>
</cp:coreProperties>
</file>